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315" r:id="rId2"/>
  </p:sldIdLst>
  <p:sldSz cx="7559675" cy="1069181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A53C"/>
    <a:srgbClr val="FA3719"/>
    <a:srgbClr val="F6F7D1"/>
    <a:srgbClr val="6666FF"/>
    <a:srgbClr val="B6E4BD"/>
    <a:srgbClr val="5DC16B"/>
    <a:srgbClr val="EEF8EF"/>
    <a:srgbClr val="FFE7A3"/>
    <a:srgbClr val="FFBE00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8" autoAdjust="0"/>
    <p:restoredTop sz="95669" autoAdjust="0"/>
  </p:normalViewPr>
  <p:slideViewPr>
    <p:cSldViewPr snapToGrid="0">
      <p:cViewPr varScale="1">
        <p:scale>
          <a:sx n="57" d="100"/>
          <a:sy n="57" d="100"/>
        </p:scale>
        <p:origin x="218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66F4FC-3F88-4268-8F4A-A2DCF20F0975}" type="datetimeFigureOut">
              <a:rPr kumimoji="1" lang="ja-JP" altLang="en-US" smtClean="0"/>
              <a:t>2025/7/30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F12E0D-9F85-46B7-8474-FB2DB11FC8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98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F12E0D-9F85-46B7-8474-FB2DB11FC83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5578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2266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36185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954D285-3A0E-4B99-B04C-B3AFF2A40A2F}"/>
              </a:ext>
            </a:extLst>
          </p:cNvPr>
          <p:cNvSpPr/>
          <p:nvPr userDrawn="1"/>
        </p:nvSpPr>
        <p:spPr>
          <a:xfrm>
            <a:off x="539675" y="540000"/>
            <a:ext cx="6480000" cy="9576000"/>
          </a:xfrm>
          <a:prstGeom prst="rect">
            <a:avLst/>
          </a:prstGeom>
          <a:noFill/>
          <a:ln w="6350">
            <a:solidFill>
              <a:schemeClr val="bg2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4131407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7" r:id="rId2"/>
  </p:sldLayoutIdLst>
  <p:txStyles>
    <p:titleStyle>
      <a:lvl1pPr algn="l" defTabSz="1425550" rtl="0" eaLnBrk="1" latinLnBrk="0" hangingPunct="1">
        <a:lnSpc>
          <a:spcPct val="90000"/>
        </a:lnSpc>
        <a:spcBef>
          <a:spcPct val="0"/>
        </a:spcBef>
        <a:buNone/>
        <a:defRPr kumimoji="1"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l" defTabSz="1425550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kumimoji="1"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8000">
              <a:srgbClr val="DBF1DE"/>
            </a:gs>
            <a:gs pos="58000">
              <a:schemeClr val="bg1"/>
            </a:gs>
            <a:gs pos="39000">
              <a:srgbClr val="FFFAF0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7115482C-8957-676E-CD41-69F2FCFDF2E9}"/>
              </a:ext>
            </a:extLst>
          </p:cNvPr>
          <p:cNvSpPr/>
          <p:nvPr/>
        </p:nvSpPr>
        <p:spPr>
          <a:xfrm>
            <a:off x="-30361" y="0"/>
            <a:ext cx="7592249" cy="10691813"/>
          </a:xfrm>
          <a:prstGeom prst="rect">
            <a:avLst/>
          </a:prstGeom>
          <a:gradFill flip="none" rotWithShape="1">
            <a:gsLst>
              <a:gs pos="36000">
                <a:srgbClr val="DBF1DE"/>
              </a:gs>
              <a:gs pos="64000">
                <a:srgbClr val="FFFAF0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DBF1DE"/>
              </a:solidFill>
            </a:endParaRPr>
          </a:p>
        </p:txBody>
      </p:sp>
      <p:sp>
        <p:nvSpPr>
          <p:cNvPr id="186" name="四角形: 角を丸くする 185">
            <a:extLst>
              <a:ext uri="{FF2B5EF4-FFF2-40B4-BE49-F238E27FC236}">
                <a16:creationId xmlns:a16="http://schemas.microsoft.com/office/drawing/2014/main" id="{FCCBD248-1BFA-4304-94B2-84C2E480D2C3}"/>
              </a:ext>
            </a:extLst>
          </p:cNvPr>
          <p:cNvSpPr/>
          <p:nvPr/>
        </p:nvSpPr>
        <p:spPr>
          <a:xfrm>
            <a:off x="177705" y="1784251"/>
            <a:ext cx="7234288" cy="8710222"/>
          </a:xfrm>
          <a:prstGeom prst="roundRect">
            <a:avLst>
              <a:gd name="adj" fmla="val 2854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88" name="テキスト ボックス 187">
            <a:extLst>
              <a:ext uri="{FF2B5EF4-FFF2-40B4-BE49-F238E27FC236}">
                <a16:creationId xmlns:a16="http://schemas.microsoft.com/office/drawing/2014/main" id="{F2D58DE9-2D72-4410-8276-6D8099142CCD}"/>
              </a:ext>
            </a:extLst>
          </p:cNvPr>
          <p:cNvSpPr txBox="1"/>
          <p:nvPr/>
        </p:nvSpPr>
        <p:spPr>
          <a:xfrm>
            <a:off x="2329739" y="407869"/>
            <a:ext cx="49854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342900" indent="-342900" fontAlgn="t">
              <a:lnSpc>
                <a:spcPct val="130000"/>
              </a:lnSpc>
              <a:buFont typeface="Arial" panose="020B0604020202020204" pitchFamily="34" charset="0"/>
              <a:buChar char="•"/>
              <a:defRPr sz="1200" u="none" strike="noStrike">
                <a:effectLst/>
              </a:defRPr>
            </a:lvl1pPr>
          </a:lstStyle>
          <a:p>
            <a:pPr marL="0" indent="0">
              <a:lnSpc>
                <a:spcPct val="100000"/>
              </a:lnSpc>
              <a:buNone/>
            </a:pPr>
            <a:r>
              <a:rPr lang="ja-JP" altLang="en-US" sz="1600" b="1" spc="300" dirty="0">
                <a:solidFill>
                  <a:srgbClr val="2DA53C"/>
                </a:solidFill>
              </a:rPr>
              <a:t>連絡配信の自動翻訳機能のご利用方法</a:t>
            </a:r>
            <a:endParaRPr lang="en-US" altLang="ja-JP" sz="1600" b="1" spc="300" dirty="0">
              <a:solidFill>
                <a:srgbClr val="2DA53C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altLang="ja-JP" sz="1600" b="1" spc="300" dirty="0">
                <a:solidFill>
                  <a:srgbClr val="2DA53C"/>
                </a:solidFill>
              </a:rPr>
              <a:t>How to Use the Automatic Translation Feature for Messages</a:t>
            </a:r>
          </a:p>
        </p:txBody>
      </p:sp>
      <p:sp>
        <p:nvSpPr>
          <p:cNvPr id="191" name="テキスト ボックス 190">
            <a:extLst>
              <a:ext uri="{FF2B5EF4-FFF2-40B4-BE49-F238E27FC236}">
                <a16:creationId xmlns:a16="http://schemas.microsoft.com/office/drawing/2014/main" id="{A4212C91-2C52-4DA8-AA6F-00EAD3E2600E}"/>
              </a:ext>
            </a:extLst>
          </p:cNvPr>
          <p:cNvSpPr txBox="1"/>
          <p:nvPr/>
        </p:nvSpPr>
        <p:spPr>
          <a:xfrm>
            <a:off x="438942" y="3429177"/>
            <a:ext cx="4351495" cy="276999"/>
          </a:xfrm>
          <a:prstGeom prst="rect">
            <a:avLst/>
          </a:prstGeom>
          <a:gradFill>
            <a:gsLst>
              <a:gs pos="0">
                <a:srgbClr val="B6E4BD"/>
              </a:gs>
              <a:gs pos="100000">
                <a:srgbClr val="F6F7D1"/>
              </a:gs>
            </a:gsLst>
            <a:lin ang="3000000" scaled="0"/>
          </a:gradFill>
        </p:spPr>
        <p:txBody>
          <a:bodyPr wrap="square" rtlCol="0" anchor="ctr">
            <a:spAutoFit/>
          </a:bodyPr>
          <a:lstStyle>
            <a:defPPr>
              <a:defRPr lang="ja-JP"/>
            </a:defPPr>
            <a:lvl1pPr marL="342900" indent="-342900" fontAlgn="t">
              <a:lnSpc>
                <a:spcPct val="130000"/>
              </a:lnSpc>
              <a:buFont typeface="Arial" panose="020B0604020202020204" pitchFamily="34" charset="0"/>
              <a:buChar char="•"/>
              <a:defRPr sz="1200" u="none" strike="noStrike">
                <a:effectLst/>
              </a:defRPr>
            </a:lvl1pPr>
          </a:lstStyle>
          <a:p>
            <a:pPr marL="176213" indent="-176213">
              <a:lnSpc>
                <a:spcPct val="100000"/>
              </a:lnSpc>
              <a:buClr>
                <a:srgbClr val="5DC16B"/>
              </a:buClr>
              <a:buFont typeface="游ゴシック" panose="020B0400000000000000" pitchFamily="50" charset="-128"/>
              <a:buChar char="▶"/>
            </a:pPr>
            <a:r>
              <a:rPr lang="ja-JP" altLang="en-US" b="1" dirty="0"/>
              <a:t>連絡を翻訳する方法 </a:t>
            </a:r>
            <a:r>
              <a:rPr lang="en-US" altLang="ja-JP" b="1" dirty="0"/>
              <a:t>/ How to Translate Messages</a:t>
            </a:r>
          </a:p>
        </p:txBody>
      </p:sp>
      <p:sp>
        <p:nvSpPr>
          <p:cNvPr id="192" name="テキスト ボックス 191">
            <a:extLst>
              <a:ext uri="{FF2B5EF4-FFF2-40B4-BE49-F238E27FC236}">
                <a16:creationId xmlns:a16="http://schemas.microsoft.com/office/drawing/2014/main" id="{3C13A35A-467D-4583-A465-2775BDE624BA}"/>
              </a:ext>
            </a:extLst>
          </p:cNvPr>
          <p:cNvSpPr txBox="1"/>
          <p:nvPr/>
        </p:nvSpPr>
        <p:spPr>
          <a:xfrm>
            <a:off x="331873" y="2281123"/>
            <a:ext cx="7080120" cy="979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ja-JP" altLang="en-US" sz="900" b="1" dirty="0"/>
              <a:t>お使いのスマートフォンやタブレットで以下の環境であれば、連絡の詳細画面に翻訳機能のボタンが表示されます。</a:t>
            </a:r>
            <a:endParaRPr lang="en-US" altLang="ja-JP" sz="900" b="1" dirty="0"/>
          </a:p>
          <a:p>
            <a:pPr>
              <a:lnSpc>
                <a:spcPct val="130000"/>
              </a:lnSpc>
            </a:pPr>
            <a:r>
              <a:rPr lang="en-US" altLang="ja-JP" sz="900" b="1" dirty="0"/>
              <a:t>The translation button will appear on the message details screen if your smartphone or tablet meets the following conditions.</a:t>
            </a:r>
          </a:p>
          <a:p>
            <a:pPr marL="171450" indent="-1714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ja-JP" altLang="en-US" sz="900" b="1" dirty="0"/>
              <a:t>言語設定で日本語以外の言語が設定されている </a:t>
            </a:r>
            <a:r>
              <a:rPr lang="en-US" altLang="ja-JP" sz="900" b="1" dirty="0"/>
              <a:t> A language other than Japanese is set in your device's language settings.</a:t>
            </a:r>
          </a:p>
          <a:p>
            <a:pPr marL="171450" indent="-1714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altLang="ja-JP" sz="900" b="1" dirty="0"/>
              <a:t>(iOS</a:t>
            </a:r>
            <a:r>
              <a:rPr lang="ja-JP" altLang="en-US" sz="900" b="1" dirty="0"/>
              <a:t>の場合</a:t>
            </a:r>
            <a:r>
              <a:rPr lang="en-US" altLang="ja-JP" sz="900" b="1" dirty="0"/>
              <a:t>)OS</a:t>
            </a:r>
            <a:r>
              <a:rPr lang="ja-JP" altLang="en-US" sz="900" b="1" dirty="0"/>
              <a:t>バージョンが</a:t>
            </a:r>
            <a:r>
              <a:rPr lang="en-US" altLang="ja-JP" sz="900" b="1" dirty="0"/>
              <a:t>18</a:t>
            </a:r>
            <a:r>
              <a:rPr lang="ja-JP" altLang="en-US" sz="900" b="1" dirty="0"/>
              <a:t>以上である </a:t>
            </a:r>
            <a:r>
              <a:rPr lang="en-US" altLang="ja-JP" sz="900" b="1" dirty="0"/>
              <a:t> (In the case of iOS) The OS version is 18 or later.</a:t>
            </a: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CC9E5BC4-69BE-33C4-4591-B16365A63328}"/>
              </a:ext>
            </a:extLst>
          </p:cNvPr>
          <p:cNvSpPr txBox="1"/>
          <p:nvPr/>
        </p:nvSpPr>
        <p:spPr>
          <a:xfrm>
            <a:off x="438942" y="1963549"/>
            <a:ext cx="5037836" cy="276999"/>
          </a:xfrm>
          <a:prstGeom prst="rect">
            <a:avLst/>
          </a:prstGeom>
          <a:gradFill>
            <a:gsLst>
              <a:gs pos="0">
                <a:srgbClr val="B6E4BD"/>
              </a:gs>
              <a:gs pos="100000">
                <a:srgbClr val="F6F7D1"/>
              </a:gs>
            </a:gsLst>
            <a:lin ang="3000000" scaled="0"/>
          </a:gradFill>
        </p:spPr>
        <p:txBody>
          <a:bodyPr wrap="square" rtlCol="0" anchor="ctr">
            <a:spAutoFit/>
          </a:bodyPr>
          <a:lstStyle>
            <a:defPPr>
              <a:defRPr lang="ja-JP"/>
            </a:defPPr>
            <a:lvl1pPr marL="342900" indent="-342900" fontAlgn="t">
              <a:lnSpc>
                <a:spcPct val="130000"/>
              </a:lnSpc>
              <a:buFont typeface="Arial" panose="020B0604020202020204" pitchFamily="34" charset="0"/>
              <a:buChar char="•"/>
              <a:defRPr sz="1200" u="none" strike="noStrike">
                <a:effectLst/>
              </a:defRPr>
            </a:lvl1pPr>
          </a:lstStyle>
          <a:p>
            <a:pPr marL="176213" indent="-176213">
              <a:lnSpc>
                <a:spcPct val="100000"/>
              </a:lnSpc>
              <a:buClr>
                <a:srgbClr val="5DC16B"/>
              </a:buClr>
              <a:buFont typeface="游ゴシック" panose="020B0400000000000000" pitchFamily="50" charset="-128"/>
              <a:buChar char="▶"/>
            </a:pPr>
            <a:r>
              <a:rPr lang="ja-JP" altLang="en-US" b="1" dirty="0"/>
              <a:t>翻訳機能を使うには </a:t>
            </a:r>
            <a:r>
              <a:rPr lang="en-US" altLang="ja-JP" b="1" dirty="0"/>
              <a:t>/ How to Use the Translation Feature</a:t>
            </a:r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5020C1D5-FA03-7209-AD9E-B3D37E1EA2BD}"/>
              </a:ext>
            </a:extLst>
          </p:cNvPr>
          <p:cNvSpPr txBox="1"/>
          <p:nvPr/>
        </p:nvSpPr>
        <p:spPr>
          <a:xfrm>
            <a:off x="544817" y="1276109"/>
            <a:ext cx="6867176" cy="433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ja-JP" sz="900" b="1" dirty="0" err="1">
                <a:solidFill>
                  <a:srgbClr val="2A3233"/>
                </a:solidFill>
                <a:latin typeface="Arial" panose="020B0604020202020204" pitchFamily="34" charset="0"/>
              </a:rPr>
              <a:t>tetoru</a:t>
            </a:r>
            <a:r>
              <a:rPr lang="ja-JP" altLang="en-US" sz="900" b="1" dirty="0">
                <a:solidFill>
                  <a:srgbClr val="2A3233"/>
                </a:solidFill>
                <a:latin typeface="Arial" panose="020B0604020202020204" pitchFamily="34" charset="0"/>
              </a:rPr>
              <a:t>の自動翻訳</a:t>
            </a:r>
            <a:r>
              <a:rPr lang="ja-JP" altLang="en-US" sz="900" b="1" i="0" dirty="0">
                <a:solidFill>
                  <a:srgbClr val="2A3233"/>
                </a:solidFill>
                <a:effectLst/>
                <a:latin typeface="Arial" panose="020B0604020202020204" pitchFamily="34" charset="0"/>
              </a:rPr>
              <a:t>機能は、学校から配信される連絡を、設定した外国語に自動で翻訳する機能です。</a:t>
            </a:r>
            <a:endParaRPr lang="en-US" altLang="ja-JP" sz="900" b="1" i="0" dirty="0">
              <a:solidFill>
                <a:srgbClr val="2A3233"/>
              </a:solidFill>
              <a:effectLst/>
              <a:latin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en-US" altLang="ja-JP" sz="900" b="1" i="0" dirty="0">
                <a:solidFill>
                  <a:srgbClr val="2A3233"/>
                </a:solidFill>
                <a:effectLst/>
                <a:latin typeface="Arial" panose="020B0604020202020204" pitchFamily="34" charset="0"/>
              </a:rPr>
              <a:t>This feature automatically translates messages from the school into your selected foreign language.</a:t>
            </a:r>
            <a:endParaRPr lang="ja-JP" altLang="en-US" sz="900" b="1" i="0" dirty="0">
              <a:solidFill>
                <a:srgbClr val="2A3233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C0A7BA33-8382-5CEB-963F-CF4AC56E3033}"/>
              </a:ext>
            </a:extLst>
          </p:cNvPr>
          <p:cNvSpPr txBox="1"/>
          <p:nvPr/>
        </p:nvSpPr>
        <p:spPr>
          <a:xfrm>
            <a:off x="5727254" y="4747697"/>
            <a:ext cx="1755718" cy="7827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ja-JP" sz="700" dirty="0"/>
              <a:t>※2</a:t>
            </a:r>
            <a:r>
              <a:rPr lang="ja-JP" altLang="en-US" sz="700" dirty="0"/>
              <a:t>回目以降は、「</a:t>
            </a:r>
            <a:r>
              <a:rPr lang="en-US" altLang="ja-JP" sz="700" dirty="0"/>
              <a:t>See translation</a:t>
            </a:r>
            <a:r>
              <a:rPr lang="ja-JP" altLang="en-US" sz="700" dirty="0"/>
              <a:t>」をタップすると、自動的に翻訳されます。</a:t>
            </a:r>
            <a:endParaRPr lang="en-US" altLang="ja-JP" sz="700" dirty="0"/>
          </a:p>
          <a:p>
            <a:pPr>
              <a:lnSpc>
                <a:spcPct val="130000"/>
              </a:lnSpc>
            </a:pPr>
            <a:r>
              <a:rPr lang="en-US" altLang="ja-JP" sz="700" dirty="0"/>
              <a:t>From the second time onwards, tapping "See Translation" will automatically translate the message.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358F4C5-4C9E-B027-0DA3-0DB40CC82721}"/>
              </a:ext>
            </a:extLst>
          </p:cNvPr>
          <p:cNvSpPr txBox="1"/>
          <p:nvPr/>
        </p:nvSpPr>
        <p:spPr>
          <a:xfrm>
            <a:off x="470974" y="8184351"/>
            <a:ext cx="4351495" cy="276999"/>
          </a:xfrm>
          <a:prstGeom prst="rect">
            <a:avLst/>
          </a:prstGeom>
          <a:gradFill>
            <a:gsLst>
              <a:gs pos="0">
                <a:srgbClr val="B6E4BD"/>
              </a:gs>
              <a:gs pos="100000">
                <a:srgbClr val="F6F7D1"/>
              </a:gs>
            </a:gsLst>
            <a:lin ang="3000000" scaled="0"/>
          </a:gradFill>
        </p:spPr>
        <p:txBody>
          <a:bodyPr wrap="square" rtlCol="0" anchor="ctr">
            <a:spAutoFit/>
          </a:bodyPr>
          <a:lstStyle>
            <a:defPPr>
              <a:defRPr lang="ja-JP"/>
            </a:defPPr>
            <a:lvl1pPr marL="342900" indent="-342900" fontAlgn="t">
              <a:lnSpc>
                <a:spcPct val="130000"/>
              </a:lnSpc>
              <a:buFont typeface="Arial" panose="020B0604020202020204" pitchFamily="34" charset="0"/>
              <a:buChar char="•"/>
              <a:defRPr sz="1200" u="none" strike="noStrike">
                <a:effectLst/>
              </a:defRPr>
            </a:lvl1pPr>
          </a:lstStyle>
          <a:p>
            <a:pPr marL="176213" indent="-176213">
              <a:lnSpc>
                <a:spcPct val="100000"/>
              </a:lnSpc>
              <a:buClr>
                <a:srgbClr val="5DC16B"/>
              </a:buClr>
              <a:buFont typeface="游ゴシック" panose="020B0400000000000000" pitchFamily="50" charset="-128"/>
              <a:buChar char="▶"/>
            </a:pPr>
            <a:r>
              <a:rPr lang="ja-JP" altLang="en-US" b="1" dirty="0"/>
              <a:t>対応している言語 </a:t>
            </a:r>
            <a:r>
              <a:rPr lang="en-US" altLang="ja-JP" b="1" dirty="0"/>
              <a:t>/ Supported Languages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873D70F-F44F-4C78-6824-3EC6CF7E3A13}"/>
              </a:ext>
            </a:extLst>
          </p:cNvPr>
          <p:cNvSpPr txBox="1"/>
          <p:nvPr/>
        </p:nvSpPr>
        <p:spPr>
          <a:xfrm>
            <a:off x="438942" y="8517611"/>
            <a:ext cx="6943028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/>
            <a:r>
              <a:rPr lang="ja-JP" altLang="en-US" sz="900" b="1" u="none" strike="noStrike" dirty="0">
                <a:effectLst/>
              </a:rPr>
              <a:t>お使いのスマートフォンの種類によって、対応している言語が異なります 。</a:t>
            </a:r>
          </a:p>
          <a:p>
            <a:pPr fontAlgn="auto"/>
            <a:r>
              <a:rPr lang="en-US" altLang="ja-JP" sz="900" b="1" u="none" strike="noStrike" dirty="0">
                <a:effectLst/>
              </a:rPr>
              <a:t>The supported languages differ depending on your smartphone's operating system.</a:t>
            </a:r>
          </a:p>
          <a:p>
            <a:pPr fontAlgn="auto"/>
            <a:endParaRPr lang="en-US" altLang="ja-JP" sz="900" b="1" u="none" strike="noStrike" dirty="0">
              <a:effectLst/>
            </a:endParaRPr>
          </a:p>
          <a:p>
            <a:pPr marL="171450" indent="-171450" fontAlgn="auto">
              <a:buFont typeface="Wingdings" panose="05000000000000000000" pitchFamily="2" charset="2"/>
              <a:buChar char="l"/>
            </a:pPr>
            <a:r>
              <a:rPr lang="ja-JP" altLang="en-US" sz="900" b="1" dirty="0"/>
              <a:t>両</a:t>
            </a:r>
            <a:r>
              <a:rPr lang="en-US" altLang="ja-JP" sz="900" b="1" dirty="0"/>
              <a:t>OS</a:t>
            </a:r>
            <a:r>
              <a:rPr lang="ja-JP" altLang="en-US" sz="900" b="1" dirty="0"/>
              <a:t>対応</a:t>
            </a:r>
            <a:r>
              <a:rPr lang="en-US" altLang="ja-JP" sz="900" b="1" dirty="0"/>
              <a:t>(Android/iPhone/iPad)</a:t>
            </a:r>
          </a:p>
          <a:p>
            <a:pPr marL="628650" lvl="1" indent="-171450">
              <a:buFont typeface="Wingdings" panose="05000000000000000000" pitchFamily="2" charset="2"/>
              <a:buChar char="l"/>
            </a:pPr>
            <a:r>
              <a:rPr lang="ja-JP" altLang="en-US" sz="900" b="1" u="none" strike="noStrike" dirty="0">
                <a:effectLst/>
              </a:rPr>
              <a:t>英語 </a:t>
            </a:r>
            <a:r>
              <a:rPr lang="en-US" altLang="ja-JP" sz="900" b="1" u="none" strike="noStrike" dirty="0">
                <a:effectLst/>
              </a:rPr>
              <a:t>(English), </a:t>
            </a:r>
            <a:r>
              <a:rPr lang="ja-JP" altLang="en-US" sz="900" b="1" u="none" strike="noStrike" dirty="0">
                <a:effectLst/>
              </a:rPr>
              <a:t>簡体字中国語 </a:t>
            </a:r>
            <a:r>
              <a:rPr lang="en-US" altLang="ja-JP" sz="900" b="1" u="none" strike="noStrike" dirty="0">
                <a:effectLst/>
              </a:rPr>
              <a:t>(Simplified Chinese),, </a:t>
            </a:r>
            <a:r>
              <a:rPr lang="ja-JP" altLang="en-US" sz="900" b="1" u="none" strike="noStrike" dirty="0">
                <a:effectLst/>
              </a:rPr>
              <a:t>ポルトガル語 </a:t>
            </a:r>
            <a:r>
              <a:rPr lang="en-US" altLang="ja-JP" sz="900" b="1" u="none" strike="noStrike" dirty="0">
                <a:effectLst/>
              </a:rPr>
              <a:t>(Portuguese), </a:t>
            </a:r>
            <a:r>
              <a:rPr lang="ja-JP" altLang="en-US" sz="900" b="1" u="none" strike="noStrike" dirty="0">
                <a:effectLst/>
              </a:rPr>
              <a:t>韓国語 </a:t>
            </a:r>
            <a:r>
              <a:rPr lang="en-US" altLang="ja-JP" sz="900" b="1" u="none" strike="noStrike" dirty="0">
                <a:effectLst/>
              </a:rPr>
              <a:t>(Korean), </a:t>
            </a:r>
            <a:r>
              <a:rPr lang="ja-JP" altLang="en-US" sz="900" b="1" u="none" strike="noStrike" dirty="0">
                <a:effectLst/>
              </a:rPr>
              <a:t>インドネシア語 </a:t>
            </a:r>
            <a:r>
              <a:rPr lang="en-US" altLang="ja-JP" sz="900" b="1" u="none" strike="noStrike" dirty="0">
                <a:effectLst/>
              </a:rPr>
              <a:t>(Indonesian), </a:t>
            </a:r>
            <a:r>
              <a:rPr lang="ja-JP" altLang="en-US" sz="900" b="1" u="none" strike="noStrike" dirty="0">
                <a:effectLst/>
              </a:rPr>
              <a:t>ベトナム語 </a:t>
            </a:r>
            <a:r>
              <a:rPr lang="en-US" altLang="ja-JP" sz="900" b="1" u="none" strike="noStrike" dirty="0">
                <a:effectLst/>
              </a:rPr>
              <a:t>(Vietnamese), </a:t>
            </a:r>
            <a:r>
              <a:rPr lang="ja-JP" altLang="en-US" sz="900" b="1" u="none" strike="noStrike" dirty="0">
                <a:effectLst/>
              </a:rPr>
              <a:t>タイ語 </a:t>
            </a:r>
            <a:r>
              <a:rPr lang="en-US" altLang="ja-JP" sz="900" b="1" u="none" strike="noStrike" dirty="0">
                <a:effectLst/>
              </a:rPr>
              <a:t>(Thai), </a:t>
            </a:r>
            <a:r>
              <a:rPr lang="ja-JP" altLang="en-US" sz="900" b="1" u="none" strike="noStrike" dirty="0">
                <a:effectLst/>
              </a:rPr>
              <a:t>ヒンディー語 </a:t>
            </a:r>
            <a:r>
              <a:rPr lang="en-US" altLang="ja-JP" sz="900" b="1" u="none" strike="noStrike" dirty="0">
                <a:effectLst/>
              </a:rPr>
              <a:t>(Hindi), </a:t>
            </a:r>
            <a:r>
              <a:rPr lang="ja-JP" altLang="en-US" sz="900" b="1" u="none" strike="noStrike" dirty="0">
                <a:effectLst/>
              </a:rPr>
              <a:t>アラビア語 </a:t>
            </a:r>
            <a:r>
              <a:rPr lang="en-US" altLang="ja-JP" sz="900" b="1" u="none" strike="noStrike" dirty="0">
                <a:effectLst/>
              </a:rPr>
              <a:t>(Arabic), </a:t>
            </a:r>
            <a:r>
              <a:rPr lang="ja-JP" altLang="en-US" sz="900" b="1" u="none" strike="noStrike" dirty="0">
                <a:effectLst/>
              </a:rPr>
              <a:t>スペイン語 </a:t>
            </a:r>
            <a:r>
              <a:rPr lang="en-US" altLang="ja-JP" sz="900" b="1" u="none" strike="noStrike" dirty="0">
                <a:effectLst/>
              </a:rPr>
              <a:t>(Spanish), </a:t>
            </a:r>
            <a:r>
              <a:rPr lang="ja-JP" altLang="en-US" sz="900" b="1" u="none" strike="noStrike" dirty="0">
                <a:effectLst/>
              </a:rPr>
              <a:t>フランス語 </a:t>
            </a:r>
            <a:r>
              <a:rPr lang="en-US" altLang="ja-JP" sz="900" b="1" u="none" strike="noStrike" dirty="0">
                <a:effectLst/>
              </a:rPr>
              <a:t>(French)</a:t>
            </a:r>
          </a:p>
          <a:p>
            <a:pPr lvl="1"/>
            <a:endParaRPr lang="en-US" altLang="ja-JP" sz="900" b="1" u="none" strike="noStrike" dirty="0">
              <a:effectLst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lang="en-US" altLang="ja-JP" sz="900" b="1" dirty="0"/>
              <a:t>Android</a:t>
            </a:r>
            <a:r>
              <a:rPr lang="ja-JP" altLang="en-US" sz="900" b="1" dirty="0"/>
              <a:t>のみ</a:t>
            </a:r>
            <a:r>
              <a:rPr lang="en-US" altLang="ja-JP" sz="900" b="1" dirty="0"/>
              <a:t>(Only Android)</a:t>
            </a:r>
          </a:p>
          <a:p>
            <a:pPr marL="628650" lvl="1" indent="-171450">
              <a:buFont typeface="Wingdings" panose="05000000000000000000" pitchFamily="2" charset="2"/>
              <a:buChar char="l"/>
            </a:pPr>
            <a:r>
              <a:rPr lang="ja-JP" altLang="en-US" sz="900" b="1" u="none" strike="noStrike" dirty="0">
                <a:effectLst/>
              </a:rPr>
              <a:t>ウルドゥー語 </a:t>
            </a:r>
            <a:r>
              <a:rPr lang="en-US" altLang="ja-JP" sz="900" b="1" u="none" strike="noStrike" dirty="0">
                <a:effectLst/>
              </a:rPr>
              <a:t>(Urdu),</a:t>
            </a:r>
            <a:r>
              <a:rPr lang="ja-JP" altLang="en-US" sz="900" b="1" u="none" strike="noStrike" dirty="0">
                <a:effectLst/>
              </a:rPr>
              <a:t>タガログ語</a:t>
            </a:r>
            <a:r>
              <a:rPr lang="en-US" altLang="ja-JP" sz="900" b="1" u="none" strike="noStrike" dirty="0">
                <a:effectLst/>
              </a:rPr>
              <a:t>(Tagalog)</a:t>
            </a:r>
          </a:p>
          <a:p>
            <a:pPr lvl="1"/>
            <a:endParaRPr lang="en-US" altLang="ja-JP" sz="900" b="1" u="none" strike="noStrike" dirty="0">
              <a:effectLst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lang="en-US" altLang="ja-JP" sz="900" b="1" dirty="0"/>
              <a:t>iOS</a:t>
            </a:r>
            <a:r>
              <a:rPr lang="ja-JP" altLang="en-US" sz="900" b="1" dirty="0"/>
              <a:t>のみ</a:t>
            </a:r>
            <a:r>
              <a:rPr lang="en-US" altLang="ja-JP" sz="900" b="1" dirty="0"/>
              <a:t>(Only iPhone/iPad)</a:t>
            </a:r>
          </a:p>
          <a:p>
            <a:pPr marL="628650" lvl="1" indent="-171450">
              <a:buFont typeface="Wingdings" panose="05000000000000000000" pitchFamily="2" charset="2"/>
              <a:buChar char="l"/>
            </a:pPr>
            <a:r>
              <a:rPr lang="ja-JP" altLang="en-US" sz="900" b="1" u="none" strike="noStrike" dirty="0">
                <a:effectLst/>
              </a:rPr>
              <a:t>繁体字中国語 </a:t>
            </a:r>
            <a:r>
              <a:rPr lang="en-US" altLang="ja-JP" sz="900" b="1" u="none" strike="noStrike" dirty="0">
                <a:effectLst/>
              </a:rPr>
              <a:t>(Traditional Chinese)</a:t>
            </a:r>
            <a:endParaRPr lang="ja-JP" altLang="en-US" sz="900" b="1" u="none" strike="noStrike" dirty="0">
              <a:effectLst/>
            </a:endParaRPr>
          </a:p>
        </p:txBody>
      </p: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A6E83435-24BD-7470-CA80-DBFD75667842}"/>
              </a:ext>
            </a:extLst>
          </p:cNvPr>
          <p:cNvGrpSpPr>
            <a:grpSpLocks noChangeAspect="1"/>
          </p:cNvGrpSpPr>
          <p:nvPr/>
        </p:nvGrpSpPr>
        <p:grpSpPr>
          <a:xfrm>
            <a:off x="331872" y="551665"/>
            <a:ext cx="1800825" cy="521101"/>
            <a:chOff x="2999173" y="4890837"/>
            <a:chExt cx="1682320" cy="486811"/>
          </a:xfrm>
        </p:grpSpPr>
        <p:sp>
          <p:nvSpPr>
            <p:cNvPr id="19" name="Freeform 6">
              <a:extLst>
                <a:ext uri="{FF2B5EF4-FFF2-40B4-BE49-F238E27FC236}">
                  <a16:creationId xmlns:a16="http://schemas.microsoft.com/office/drawing/2014/main" id="{247F23D5-942F-E72D-1166-303498B4A61B}"/>
                </a:ext>
              </a:extLst>
            </p:cNvPr>
            <p:cNvSpPr>
              <a:spLocks/>
            </p:cNvSpPr>
            <p:nvPr/>
          </p:nvSpPr>
          <p:spPr bwMode="auto">
            <a:xfrm>
              <a:off x="4187987" y="4890837"/>
              <a:ext cx="108074" cy="108074"/>
            </a:xfrm>
            <a:custGeom>
              <a:avLst/>
              <a:gdLst>
                <a:gd name="T0" fmla="*/ 451 w 451"/>
                <a:gd name="T1" fmla="*/ 226 h 451"/>
                <a:gd name="T2" fmla="*/ 446 w 451"/>
                <a:gd name="T3" fmla="*/ 272 h 451"/>
                <a:gd name="T4" fmla="*/ 433 w 451"/>
                <a:gd name="T5" fmla="*/ 314 h 451"/>
                <a:gd name="T6" fmla="*/ 412 w 451"/>
                <a:gd name="T7" fmla="*/ 352 h 451"/>
                <a:gd name="T8" fmla="*/ 384 w 451"/>
                <a:gd name="T9" fmla="*/ 386 h 451"/>
                <a:gd name="T10" fmla="*/ 352 w 451"/>
                <a:gd name="T11" fmla="*/ 414 h 451"/>
                <a:gd name="T12" fmla="*/ 313 w 451"/>
                <a:gd name="T13" fmla="*/ 434 h 451"/>
                <a:gd name="T14" fmla="*/ 271 w 451"/>
                <a:gd name="T15" fmla="*/ 448 h 451"/>
                <a:gd name="T16" fmla="*/ 225 w 451"/>
                <a:gd name="T17" fmla="*/ 451 h 451"/>
                <a:gd name="T18" fmla="*/ 202 w 451"/>
                <a:gd name="T19" fmla="*/ 450 h 451"/>
                <a:gd name="T20" fmla="*/ 158 w 451"/>
                <a:gd name="T21" fmla="*/ 441 h 451"/>
                <a:gd name="T22" fmla="*/ 118 w 451"/>
                <a:gd name="T23" fmla="*/ 425 h 451"/>
                <a:gd name="T24" fmla="*/ 82 w 451"/>
                <a:gd name="T25" fmla="*/ 400 h 451"/>
                <a:gd name="T26" fmla="*/ 52 w 451"/>
                <a:gd name="T27" fmla="*/ 370 h 451"/>
                <a:gd name="T28" fmla="*/ 27 w 451"/>
                <a:gd name="T29" fmla="*/ 333 h 451"/>
                <a:gd name="T30" fmla="*/ 10 w 451"/>
                <a:gd name="T31" fmla="*/ 293 h 451"/>
                <a:gd name="T32" fmla="*/ 1 w 451"/>
                <a:gd name="T33" fmla="*/ 249 h 451"/>
                <a:gd name="T34" fmla="*/ 0 w 451"/>
                <a:gd name="T35" fmla="*/ 226 h 451"/>
                <a:gd name="T36" fmla="*/ 4 w 451"/>
                <a:gd name="T37" fmla="*/ 181 h 451"/>
                <a:gd name="T38" fmla="*/ 18 w 451"/>
                <a:gd name="T39" fmla="*/ 138 h 451"/>
                <a:gd name="T40" fmla="*/ 38 w 451"/>
                <a:gd name="T41" fmla="*/ 100 h 451"/>
                <a:gd name="T42" fmla="*/ 66 w 451"/>
                <a:gd name="T43" fmla="*/ 67 h 451"/>
                <a:gd name="T44" fmla="*/ 99 w 451"/>
                <a:gd name="T45" fmla="*/ 39 h 451"/>
                <a:gd name="T46" fmla="*/ 138 w 451"/>
                <a:gd name="T47" fmla="*/ 18 h 451"/>
                <a:gd name="T48" fmla="*/ 180 w 451"/>
                <a:gd name="T49" fmla="*/ 5 h 451"/>
                <a:gd name="T50" fmla="*/ 225 w 451"/>
                <a:gd name="T51" fmla="*/ 0 h 451"/>
                <a:gd name="T52" fmla="*/ 249 w 451"/>
                <a:gd name="T53" fmla="*/ 1 h 451"/>
                <a:gd name="T54" fmla="*/ 293 w 451"/>
                <a:gd name="T55" fmla="*/ 10 h 451"/>
                <a:gd name="T56" fmla="*/ 333 w 451"/>
                <a:gd name="T57" fmla="*/ 28 h 451"/>
                <a:gd name="T58" fmla="*/ 369 w 451"/>
                <a:gd name="T59" fmla="*/ 52 h 451"/>
                <a:gd name="T60" fmla="*/ 399 w 451"/>
                <a:gd name="T61" fmla="*/ 82 h 451"/>
                <a:gd name="T62" fmla="*/ 423 w 451"/>
                <a:gd name="T63" fmla="*/ 118 h 451"/>
                <a:gd name="T64" fmla="*/ 441 w 451"/>
                <a:gd name="T65" fmla="*/ 159 h 451"/>
                <a:gd name="T66" fmla="*/ 450 w 451"/>
                <a:gd name="T67" fmla="*/ 203 h 451"/>
                <a:gd name="T68" fmla="*/ 451 w 451"/>
                <a:gd name="T69" fmla="*/ 226 h 4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51" h="451">
                  <a:moveTo>
                    <a:pt x="451" y="226"/>
                  </a:moveTo>
                  <a:lnTo>
                    <a:pt x="451" y="226"/>
                  </a:lnTo>
                  <a:lnTo>
                    <a:pt x="450" y="249"/>
                  </a:lnTo>
                  <a:lnTo>
                    <a:pt x="446" y="272"/>
                  </a:lnTo>
                  <a:lnTo>
                    <a:pt x="441" y="293"/>
                  </a:lnTo>
                  <a:lnTo>
                    <a:pt x="433" y="314"/>
                  </a:lnTo>
                  <a:lnTo>
                    <a:pt x="423" y="333"/>
                  </a:lnTo>
                  <a:lnTo>
                    <a:pt x="412" y="352"/>
                  </a:lnTo>
                  <a:lnTo>
                    <a:pt x="399" y="370"/>
                  </a:lnTo>
                  <a:lnTo>
                    <a:pt x="384" y="386"/>
                  </a:lnTo>
                  <a:lnTo>
                    <a:pt x="369" y="400"/>
                  </a:lnTo>
                  <a:lnTo>
                    <a:pt x="352" y="414"/>
                  </a:lnTo>
                  <a:lnTo>
                    <a:pt x="333" y="425"/>
                  </a:lnTo>
                  <a:lnTo>
                    <a:pt x="313" y="434"/>
                  </a:lnTo>
                  <a:lnTo>
                    <a:pt x="293" y="441"/>
                  </a:lnTo>
                  <a:lnTo>
                    <a:pt x="271" y="448"/>
                  </a:lnTo>
                  <a:lnTo>
                    <a:pt x="249" y="450"/>
                  </a:lnTo>
                  <a:lnTo>
                    <a:pt x="225" y="451"/>
                  </a:lnTo>
                  <a:lnTo>
                    <a:pt x="225" y="451"/>
                  </a:lnTo>
                  <a:lnTo>
                    <a:pt x="202" y="450"/>
                  </a:lnTo>
                  <a:lnTo>
                    <a:pt x="180" y="448"/>
                  </a:lnTo>
                  <a:lnTo>
                    <a:pt x="158" y="441"/>
                  </a:lnTo>
                  <a:lnTo>
                    <a:pt x="138" y="434"/>
                  </a:lnTo>
                  <a:lnTo>
                    <a:pt x="118" y="425"/>
                  </a:lnTo>
                  <a:lnTo>
                    <a:pt x="99" y="414"/>
                  </a:lnTo>
                  <a:lnTo>
                    <a:pt x="82" y="400"/>
                  </a:lnTo>
                  <a:lnTo>
                    <a:pt x="66" y="386"/>
                  </a:lnTo>
                  <a:lnTo>
                    <a:pt x="52" y="370"/>
                  </a:lnTo>
                  <a:lnTo>
                    <a:pt x="38" y="352"/>
                  </a:lnTo>
                  <a:lnTo>
                    <a:pt x="27" y="333"/>
                  </a:lnTo>
                  <a:lnTo>
                    <a:pt x="18" y="314"/>
                  </a:lnTo>
                  <a:lnTo>
                    <a:pt x="10" y="293"/>
                  </a:lnTo>
                  <a:lnTo>
                    <a:pt x="4" y="272"/>
                  </a:lnTo>
                  <a:lnTo>
                    <a:pt x="1" y="249"/>
                  </a:lnTo>
                  <a:lnTo>
                    <a:pt x="0" y="226"/>
                  </a:lnTo>
                  <a:lnTo>
                    <a:pt x="0" y="226"/>
                  </a:lnTo>
                  <a:lnTo>
                    <a:pt x="1" y="203"/>
                  </a:lnTo>
                  <a:lnTo>
                    <a:pt x="4" y="181"/>
                  </a:lnTo>
                  <a:lnTo>
                    <a:pt x="10" y="159"/>
                  </a:lnTo>
                  <a:lnTo>
                    <a:pt x="18" y="138"/>
                  </a:lnTo>
                  <a:lnTo>
                    <a:pt x="27" y="118"/>
                  </a:lnTo>
                  <a:lnTo>
                    <a:pt x="38" y="100"/>
                  </a:lnTo>
                  <a:lnTo>
                    <a:pt x="52" y="82"/>
                  </a:lnTo>
                  <a:lnTo>
                    <a:pt x="66" y="67"/>
                  </a:lnTo>
                  <a:lnTo>
                    <a:pt x="82" y="52"/>
                  </a:lnTo>
                  <a:lnTo>
                    <a:pt x="99" y="39"/>
                  </a:lnTo>
                  <a:lnTo>
                    <a:pt x="118" y="28"/>
                  </a:lnTo>
                  <a:lnTo>
                    <a:pt x="138" y="18"/>
                  </a:lnTo>
                  <a:lnTo>
                    <a:pt x="158" y="10"/>
                  </a:lnTo>
                  <a:lnTo>
                    <a:pt x="180" y="5"/>
                  </a:lnTo>
                  <a:lnTo>
                    <a:pt x="202" y="1"/>
                  </a:lnTo>
                  <a:lnTo>
                    <a:pt x="225" y="0"/>
                  </a:lnTo>
                  <a:lnTo>
                    <a:pt x="225" y="0"/>
                  </a:lnTo>
                  <a:lnTo>
                    <a:pt x="249" y="1"/>
                  </a:lnTo>
                  <a:lnTo>
                    <a:pt x="271" y="5"/>
                  </a:lnTo>
                  <a:lnTo>
                    <a:pt x="293" y="10"/>
                  </a:lnTo>
                  <a:lnTo>
                    <a:pt x="313" y="18"/>
                  </a:lnTo>
                  <a:lnTo>
                    <a:pt x="333" y="28"/>
                  </a:lnTo>
                  <a:lnTo>
                    <a:pt x="352" y="39"/>
                  </a:lnTo>
                  <a:lnTo>
                    <a:pt x="369" y="52"/>
                  </a:lnTo>
                  <a:lnTo>
                    <a:pt x="384" y="67"/>
                  </a:lnTo>
                  <a:lnTo>
                    <a:pt x="399" y="82"/>
                  </a:lnTo>
                  <a:lnTo>
                    <a:pt x="412" y="100"/>
                  </a:lnTo>
                  <a:lnTo>
                    <a:pt x="423" y="118"/>
                  </a:lnTo>
                  <a:lnTo>
                    <a:pt x="433" y="138"/>
                  </a:lnTo>
                  <a:lnTo>
                    <a:pt x="441" y="159"/>
                  </a:lnTo>
                  <a:lnTo>
                    <a:pt x="446" y="181"/>
                  </a:lnTo>
                  <a:lnTo>
                    <a:pt x="450" y="203"/>
                  </a:lnTo>
                  <a:lnTo>
                    <a:pt x="451" y="226"/>
                  </a:lnTo>
                  <a:lnTo>
                    <a:pt x="451" y="226"/>
                  </a:lnTo>
                  <a:close/>
                </a:path>
              </a:pathLst>
            </a:custGeom>
            <a:solidFill>
              <a:srgbClr val="FFBE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23" name="Freeform 7">
              <a:extLst>
                <a:ext uri="{FF2B5EF4-FFF2-40B4-BE49-F238E27FC236}">
                  <a16:creationId xmlns:a16="http://schemas.microsoft.com/office/drawing/2014/main" id="{6CAF3A7D-25DC-F27A-1728-1CCBB01A1266}"/>
                </a:ext>
              </a:extLst>
            </p:cNvPr>
            <p:cNvSpPr>
              <a:spLocks/>
            </p:cNvSpPr>
            <p:nvPr/>
          </p:nvSpPr>
          <p:spPr bwMode="auto">
            <a:xfrm>
              <a:off x="4400309" y="5085944"/>
              <a:ext cx="281184" cy="291704"/>
            </a:xfrm>
            <a:custGeom>
              <a:avLst/>
              <a:gdLst>
                <a:gd name="T0" fmla="*/ 912 w 1177"/>
                <a:gd name="T1" fmla="*/ 0 h 1217"/>
                <a:gd name="T2" fmla="*/ 895 w 1177"/>
                <a:gd name="T3" fmla="*/ 11 h 1217"/>
                <a:gd name="T4" fmla="*/ 894 w 1177"/>
                <a:gd name="T5" fmla="*/ 321 h 1217"/>
                <a:gd name="T6" fmla="*/ 892 w 1177"/>
                <a:gd name="T7" fmla="*/ 626 h 1217"/>
                <a:gd name="T8" fmla="*/ 888 w 1177"/>
                <a:gd name="T9" fmla="*/ 668 h 1217"/>
                <a:gd name="T10" fmla="*/ 875 w 1177"/>
                <a:gd name="T11" fmla="*/ 727 h 1217"/>
                <a:gd name="T12" fmla="*/ 851 w 1177"/>
                <a:gd name="T13" fmla="*/ 781 h 1217"/>
                <a:gd name="T14" fmla="*/ 829 w 1177"/>
                <a:gd name="T15" fmla="*/ 814 h 1217"/>
                <a:gd name="T16" fmla="*/ 789 w 1177"/>
                <a:gd name="T17" fmla="*/ 856 h 1217"/>
                <a:gd name="T18" fmla="*/ 742 w 1177"/>
                <a:gd name="T19" fmla="*/ 890 h 1217"/>
                <a:gd name="T20" fmla="*/ 688 w 1177"/>
                <a:gd name="T21" fmla="*/ 916 h 1217"/>
                <a:gd name="T22" fmla="*/ 629 w 1177"/>
                <a:gd name="T23" fmla="*/ 929 h 1217"/>
                <a:gd name="T24" fmla="*/ 588 w 1177"/>
                <a:gd name="T25" fmla="*/ 932 h 1217"/>
                <a:gd name="T26" fmla="*/ 528 w 1177"/>
                <a:gd name="T27" fmla="*/ 926 h 1217"/>
                <a:gd name="T28" fmla="*/ 470 w 1177"/>
                <a:gd name="T29" fmla="*/ 907 h 1217"/>
                <a:gd name="T30" fmla="*/ 418 w 1177"/>
                <a:gd name="T31" fmla="*/ 878 h 1217"/>
                <a:gd name="T32" fmla="*/ 373 w 1177"/>
                <a:gd name="T33" fmla="*/ 840 h 1217"/>
                <a:gd name="T34" fmla="*/ 337 w 1177"/>
                <a:gd name="T35" fmla="*/ 795 h 1217"/>
                <a:gd name="T36" fmla="*/ 317 w 1177"/>
                <a:gd name="T37" fmla="*/ 761 h 1217"/>
                <a:gd name="T38" fmla="*/ 297 w 1177"/>
                <a:gd name="T39" fmla="*/ 706 h 1217"/>
                <a:gd name="T40" fmla="*/ 287 w 1177"/>
                <a:gd name="T41" fmla="*/ 648 h 1217"/>
                <a:gd name="T42" fmla="*/ 284 w 1177"/>
                <a:gd name="T43" fmla="*/ 577 h 1217"/>
                <a:gd name="T44" fmla="*/ 283 w 1177"/>
                <a:gd name="T45" fmla="*/ 18 h 1217"/>
                <a:gd name="T46" fmla="*/ 278 w 1177"/>
                <a:gd name="T47" fmla="*/ 5 h 1217"/>
                <a:gd name="T48" fmla="*/ 19 w 1177"/>
                <a:gd name="T49" fmla="*/ 0 h 1217"/>
                <a:gd name="T50" fmla="*/ 7 w 1177"/>
                <a:gd name="T51" fmla="*/ 5 h 1217"/>
                <a:gd name="T52" fmla="*/ 2 w 1177"/>
                <a:gd name="T53" fmla="*/ 18 h 1217"/>
                <a:gd name="T54" fmla="*/ 2 w 1177"/>
                <a:gd name="T55" fmla="*/ 630 h 1217"/>
                <a:gd name="T56" fmla="*/ 4 w 1177"/>
                <a:gd name="T57" fmla="*/ 678 h 1217"/>
                <a:gd name="T58" fmla="*/ 14 w 1177"/>
                <a:gd name="T59" fmla="*/ 747 h 1217"/>
                <a:gd name="T60" fmla="*/ 30 w 1177"/>
                <a:gd name="T61" fmla="*/ 812 h 1217"/>
                <a:gd name="T62" fmla="*/ 54 w 1177"/>
                <a:gd name="T63" fmla="*/ 875 h 1217"/>
                <a:gd name="T64" fmla="*/ 84 w 1177"/>
                <a:gd name="T65" fmla="*/ 933 h 1217"/>
                <a:gd name="T66" fmla="*/ 108 w 1177"/>
                <a:gd name="T67" fmla="*/ 971 h 1217"/>
                <a:gd name="T68" fmla="*/ 175 w 1177"/>
                <a:gd name="T69" fmla="*/ 1049 h 1217"/>
                <a:gd name="T70" fmla="*/ 255 w 1177"/>
                <a:gd name="T71" fmla="*/ 1114 h 1217"/>
                <a:gd name="T72" fmla="*/ 346 w 1177"/>
                <a:gd name="T73" fmla="*/ 1166 h 1217"/>
                <a:gd name="T74" fmla="*/ 445 w 1177"/>
                <a:gd name="T75" fmla="*/ 1200 h 1217"/>
                <a:gd name="T76" fmla="*/ 551 w 1177"/>
                <a:gd name="T77" fmla="*/ 1216 h 1217"/>
                <a:gd name="T78" fmla="*/ 625 w 1177"/>
                <a:gd name="T79" fmla="*/ 1216 h 1217"/>
                <a:gd name="T80" fmla="*/ 732 w 1177"/>
                <a:gd name="T81" fmla="*/ 1200 h 1217"/>
                <a:gd name="T82" fmla="*/ 831 w 1177"/>
                <a:gd name="T83" fmla="*/ 1166 h 1217"/>
                <a:gd name="T84" fmla="*/ 922 w 1177"/>
                <a:gd name="T85" fmla="*/ 1114 h 1217"/>
                <a:gd name="T86" fmla="*/ 1002 w 1177"/>
                <a:gd name="T87" fmla="*/ 1049 h 1217"/>
                <a:gd name="T88" fmla="*/ 1069 w 1177"/>
                <a:gd name="T89" fmla="*/ 971 h 1217"/>
                <a:gd name="T90" fmla="*/ 1093 w 1177"/>
                <a:gd name="T91" fmla="*/ 933 h 1217"/>
                <a:gd name="T92" fmla="*/ 1123 w 1177"/>
                <a:gd name="T93" fmla="*/ 875 h 1217"/>
                <a:gd name="T94" fmla="*/ 1146 w 1177"/>
                <a:gd name="T95" fmla="*/ 812 h 1217"/>
                <a:gd name="T96" fmla="*/ 1163 w 1177"/>
                <a:gd name="T97" fmla="*/ 747 h 1217"/>
                <a:gd name="T98" fmla="*/ 1173 w 1177"/>
                <a:gd name="T99" fmla="*/ 678 h 1217"/>
                <a:gd name="T100" fmla="*/ 1175 w 1177"/>
                <a:gd name="T101" fmla="*/ 630 h 1217"/>
                <a:gd name="T102" fmla="*/ 1175 w 1177"/>
                <a:gd name="T103" fmla="*/ 18 h 1217"/>
                <a:gd name="T104" fmla="*/ 1170 w 1177"/>
                <a:gd name="T105" fmla="*/ 5 h 1217"/>
                <a:gd name="T106" fmla="*/ 1158 w 1177"/>
                <a:gd name="T107" fmla="*/ 0 h 1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7" h="1217">
                  <a:moveTo>
                    <a:pt x="1158" y="0"/>
                  </a:moveTo>
                  <a:lnTo>
                    <a:pt x="912" y="0"/>
                  </a:lnTo>
                  <a:lnTo>
                    <a:pt x="912" y="0"/>
                  </a:lnTo>
                  <a:lnTo>
                    <a:pt x="904" y="2"/>
                  </a:lnTo>
                  <a:lnTo>
                    <a:pt x="899" y="5"/>
                  </a:lnTo>
                  <a:lnTo>
                    <a:pt x="895" y="11"/>
                  </a:lnTo>
                  <a:lnTo>
                    <a:pt x="894" y="18"/>
                  </a:lnTo>
                  <a:lnTo>
                    <a:pt x="894" y="18"/>
                  </a:lnTo>
                  <a:lnTo>
                    <a:pt x="894" y="321"/>
                  </a:lnTo>
                  <a:lnTo>
                    <a:pt x="894" y="504"/>
                  </a:lnTo>
                  <a:lnTo>
                    <a:pt x="893" y="577"/>
                  </a:lnTo>
                  <a:lnTo>
                    <a:pt x="892" y="626"/>
                  </a:lnTo>
                  <a:lnTo>
                    <a:pt x="892" y="626"/>
                  </a:lnTo>
                  <a:lnTo>
                    <a:pt x="890" y="648"/>
                  </a:lnTo>
                  <a:lnTo>
                    <a:pt x="888" y="668"/>
                  </a:lnTo>
                  <a:lnTo>
                    <a:pt x="885" y="688"/>
                  </a:lnTo>
                  <a:lnTo>
                    <a:pt x="880" y="708"/>
                  </a:lnTo>
                  <a:lnTo>
                    <a:pt x="875" y="727"/>
                  </a:lnTo>
                  <a:lnTo>
                    <a:pt x="869" y="746"/>
                  </a:lnTo>
                  <a:lnTo>
                    <a:pt x="860" y="763"/>
                  </a:lnTo>
                  <a:lnTo>
                    <a:pt x="851" y="781"/>
                  </a:lnTo>
                  <a:lnTo>
                    <a:pt x="851" y="781"/>
                  </a:lnTo>
                  <a:lnTo>
                    <a:pt x="840" y="797"/>
                  </a:lnTo>
                  <a:lnTo>
                    <a:pt x="829" y="814"/>
                  </a:lnTo>
                  <a:lnTo>
                    <a:pt x="816" y="829"/>
                  </a:lnTo>
                  <a:lnTo>
                    <a:pt x="804" y="843"/>
                  </a:lnTo>
                  <a:lnTo>
                    <a:pt x="789" y="856"/>
                  </a:lnTo>
                  <a:lnTo>
                    <a:pt x="774" y="869"/>
                  </a:lnTo>
                  <a:lnTo>
                    <a:pt x="759" y="880"/>
                  </a:lnTo>
                  <a:lnTo>
                    <a:pt x="742" y="890"/>
                  </a:lnTo>
                  <a:lnTo>
                    <a:pt x="725" y="900"/>
                  </a:lnTo>
                  <a:lnTo>
                    <a:pt x="707" y="908"/>
                  </a:lnTo>
                  <a:lnTo>
                    <a:pt x="688" y="916"/>
                  </a:lnTo>
                  <a:lnTo>
                    <a:pt x="669" y="922"/>
                  </a:lnTo>
                  <a:lnTo>
                    <a:pt x="649" y="926"/>
                  </a:lnTo>
                  <a:lnTo>
                    <a:pt x="629" y="929"/>
                  </a:lnTo>
                  <a:lnTo>
                    <a:pt x="609" y="932"/>
                  </a:lnTo>
                  <a:lnTo>
                    <a:pt x="588" y="932"/>
                  </a:lnTo>
                  <a:lnTo>
                    <a:pt x="588" y="932"/>
                  </a:lnTo>
                  <a:lnTo>
                    <a:pt x="568" y="932"/>
                  </a:lnTo>
                  <a:lnTo>
                    <a:pt x="548" y="929"/>
                  </a:lnTo>
                  <a:lnTo>
                    <a:pt x="528" y="926"/>
                  </a:lnTo>
                  <a:lnTo>
                    <a:pt x="507" y="921"/>
                  </a:lnTo>
                  <a:lnTo>
                    <a:pt x="489" y="914"/>
                  </a:lnTo>
                  <a:lnTo>
                    <a:pt x="470" y="907"/>
                  </a:lnTo>
                  <a:lnTo>
                    <a:pt x="452" y="898"/>
                  </a:lnTo>
                  <a:lnTo>
                    <a:pt x="435" y="889"/>
                  </a:lnTo>
                  <a:lnTo>
                    <a:pt x="418" y="878"/>
                  </a:lnTo>
                  <a:lnTo>
                    <a:pt x="403" y="866"/>
                  </a:lnTo>
                  <a:lnTo>
                    <a:pt x="388" y="854"/>
                  </a:lnTo>
                  <a:lnTo>
                    <a:pt x="373" y="840"/>
                  </a:lnTo>
                  <a:lnTo>
                    <a:pt x="361" y="825"/>
                  </a:lnTo>
                  <a:lnTo>
                    <a:pt x="348" y="810"/>
                  </a:lnTo>
                  <a:lnTo>
                    <a:pt x="337" y="795"/>
                  </a:lnTo>
                  <a:lnTo>
                    <a:pt x="325" y="777"/>
                  </a:lnTo>
                  <a:lnTo>
                    <a:pt x="325" y="777"/>
                  </a:lnTo>
                  <a:lnTo>
                    <a:pt x="317" y="761"/>
                  </a:lnTo>
                  <a:lnTo>
                    <a:pt x="308" y="743"/>
                  </a:lnTo>
                  <a:lnTo>
                    <a:pt x="302" y="724"/>
                  </a:lnTo>
                  <a:lnTo>
                    <a:pt x="297" y="706"/>
                  </a:lnTo>
                  <a:lnTo>
                    <a:pt x="292" y="687"/>
                  </a:lnTo>
                  <a:lnTo>
                    <a:pt x="288" y="668"/>
                  </a:lnTo>
                  <a:lnTo>
                    <a:pt x="287" y="648"/>
                  </a:lnTo>
                  <a:lnTo>
                    <a:pt x="285" y="626"/>
                  </a:lnTo>
                  <a:lnTo>
                    <a:pt x="285" y="626"/>
                  </a:lnTo>
                  <a:lnTo>
                    <a:pt x="284" y="577"/>
                  </a:lnTo>
                  <a:lnTo>
                    <a:pt x="283" y="504"/>
                  </a:lnTo>
                  <a:lnTo>
                    <a:pt x="283" y="321"/>
                  </a:lnTo>
                  <a:lnTo>
                    <a:pt x="283" y="18"/>
                  </a:lnTo>
                  <a:lnTo>
                    <a:pt x="283" y="18"/>
                  </a:lnTo>
                  <a:lnTo>
                    <a:pt x="282" y="11"/>
                  </a:lnTo>
                  <a:lnTo>
                    <a:pt x="278" y="5"/>
                  </a:lnTo>
                  <a:lnTo>
                    <a:pt x="273" y="2"/>
                  </a:lnTo>
                  <a:lnTo>
                    <a:pt x="265" y="0"/>
                  </a:lnTo>
                  <a:lnTo>
                    <a:pt x="19" y="0"/>
                  </a:lnTo>
                  <a:lnTo>
                    <a:pt x="19" y="0"/>
                  </a:lnTo>
                  <a:lnTo>
                    <a:pt x="13" y="2"/>
                  </a:lnTo>
                  <a:lnTo>
                    <a:pt x="7" y="5"/>
                  </a:lnTo>
                  <a:lnTo>
                    <a:pt x="3" y="11"/>
                  </a:lnTo>
                  <a:lnTo>
                    <a:pt x="2" y="18"/>
                  </a:lnTo>
                  <a:lnTo>
                    <a:pt x="2" y="18"/>
                  </a:lnTo>
                  <a:lnTo>
                    <a:pt x="0" y="310"/>
                  </a:lnTo>
                  <a:lnTo>
                    <a:pt x="0" y="494"/>
                  </a:lnTo>
                  <a:lnTo>
                    <a:pt x="2" y="630"/>
                  </a:lnTo>
                  <a:lnTo>
                    <a:pt x="2" y="630"/>
                  </a:lnTo>
                  <a:lnTo>
                    <a:pt x="3" y="654"/>
                  </a:lnTo>
                  <a:lnTo>
                    <a:pt x="4" y="678"/>
                  </a:lnTo>
                  <a:lnTo>
                    <a:pt x="7" y="701"/>
                  </a:lnTo>
                  <a:lnTo>
                    <a:pt x="10" y="724"/>
                  </a:lnTo>
                  <a:lnTo>
                    <a:pt x="14" y="747"/>
                  </a:lnTo>
                  <a:lnTo>
                    <a:pt x="19" y="770"/>
                  </a:lnTo>
                  <a:lnTo>
                    <a:pt x="24" y="791"/>
                  </a:lnTo>
                  <a:lnTo>
                    <a:pt x="30" y="812"/>
                  </a:lnTo>
                  <a:lnTo>
                    <a:pt x="38" y="834"/>
                  </a:lnTo>
                  <a:lnTo>
                    <a:pt x="45" y="855"/>
                  </a:lnTo>
                  <a:lnTo>
                    <a:pt x="54" y="875"/>
                  </a:lnTo>
                  <a:lnTo>
                    <a:pt x="63" y="895"/>
                  </a:lnTo>
                  <a:lnTo>
                    <a:pt x="73" y="914"/>
                  </a:lnTo>
                  <a:lnTo>
                    <a:pt x="84" y="933"/>
                  </a:lnTo>
                  <a:lnTo>
                    <a:pt x="96" y="952"/>
                  </a:lnTo>
                  <a:lnTo>
                    <a:pt x="108" y="971"/>
                  </a:lnTo>
                  <a:lnTo>
                    <a:pt x="108" y="971"/>
                  </a:lnTo>
                  <a:lnTo>
                    <a:pt x="130" y="998"/>
                  </a:lnTo>
                  <a:lnTo>
                    <a:pt x="151" y="1024"/>
                  </a:lnTo>
                  <a:lnTo>
                    <a:pt x="175" y="1049"/>
                  </a:lnTo>
                  <a:lnTo>
                    <a:pt x="200" y="1073"/>
                  </a:lnTo>
                  <a:lnTo>
                    <a:pt x="228" y="1094"/>
                  </a:lnTo>
                  <a:lnTo>
                    <a:pt x="255" y="1114"/>
                  </a:lnTo>
                  <a:lnTo>
                    <a:pt x="284" y="1133"/>
                  </a:lnTo>
                  <a:lnTo>
                    <a:pt x="314" y="1151"/>
                  </a:lnTo>
                  <a:lnTo>
                    <a:pt x="346" y="1166"/>
                  </a:lnTo>
                  <a:lnTo>
                    <a:pt x="378" y="1178"/>
                  </a:lnTo>
                  <a:lnTo>
                    <a:pt x="411" y="1191"/>
                  </a:lnTo>
                  <a:lnTo>
                    <a:pt x="445" y="1200"/>
                  </a:lnTo>
                  <a:lnTo>
                    <a:pt x="480" y="1207"/>
                  </a:lnTo>
                  <a:lnTo>
                    <a:pt x="515" y="1212"/>
                  </a:lnTo>
                  <a:lnTo>
                    <a:pt x="551" y="1216"/>
                  </a:lnTo>
                  <a:lnTo>
                    <a:pt x="588" y="1217"/>
                  </a:lnTo>
                  <a:lnTo>
                    <a:pt x="588" y="1217"/>
                  </a:lnTo>
                  <a:lnTo>
                    <a:pt x="625" y="1216"/>
                  </a:lnTo>
                  <a:lnTo>
                    <a:pt x="662" y="1212"/>
                  </a:lnTo>
                  <a:lnTo>
                    <a:pt x="697" y="1207"/>
                  </a:lnTo>
                  <a:lnTo>
                    <a:pt x="732" y="1200"/>
                  </a:lnTo>
                  <a:lnTo>
                    <a:pt x="766" y="1191"/>
                  </a:lnTo>
                  <a:lnTo>
                    <a:pt x="799" y="1178"/>
                  </a:lnTo>
                  <a:lnTo>
                    <a:pt x="831" y="1166"/>
                  </a:lnTo>
                  <a:lnTo>
                    <a:pt x="863" y="1151"/>
                  </a:lnTo>
                  <a:lnTo>
                    <a:pt x="893" y="1133"/>
                  </a:lnTo>
                  <a:lnTo>
                    <a:pt x="922" y="1114"/>
                  </a:lnTo>
                  <a:lnTo>
                    <a:pt x="949" y="1094"/>
                  </a:lnTo>
                  <a:lnTo>
                    <a:pt x="977" y="1073"/>
                  </a:lnTo>
                  <a:lnTo>
                    <a:pt x="1002" y="1049"/>
                  </a:lnTo>
                  <a:lnTo>
                    <a:pt x="1026" y="1024"/>
                  </a:lnTo>
                  <a:lnTo>
                    <a:pt x="1047" y="998"/>
                  </a:lnTo>
                  <a:lnTo>
                    <a:pt x="1069" y="971"/>
                  </a:lnTo>
                  <a:lnTo>
                    <a:pt x="1069" y="971"/>
                  </a:lnTo>
                  <a:lnTo>
                    <a:pt x="1081" y="952"/>
                  </a:lnTo>
                  <a:lnTo>
                    <a:pt x="1093" y="933"/>
                  </a:lnTo>
                  <a:lnTo>
                    <a:pt x="1104" y="914"/>
                  </a:lnTo>
                  <a:lnTo>
                    <a:pt x="1114" y="895"/>
                  </a:lnTo>
                  <a:lnTo>
                    <a:pt x="1123" y="875"/>
                  </a:lnTo>
                  <a:lnTo>
                    <a:pt x="1131" y="855"/>
                  </a:lnTo>
                  <a:lnTo>
                    <a:pt x="1139" y="834"/>
                  </a:lnTo>
                  <a:lnTo>
                    <a:pt x="1146" y="812"/>
                  </a:lnTo>
                  <a:lnTo>
                    <a:pt x="1153" y="791"/>
                  </a:lnTo>
                  <a:lnTo>
                    <a:pt x="1158" y="770"/>
                  </a:lnTo>
                  <a:lnTo>
                    <a:pt x="1163" y="747"/>
                  </a:lnTo>
                  <a:lnTo>
                    <a:pt x="1167" y="724"/>
                  </a:lnTo>
                  <a:lnTo>
                    <a:pt x="1170" y="701"/>
                  </a:lnTo>
                  <a:lnTo>
                    <a:pt x="1173" y="678"/>
                  </a:lnTo>
                  <a:lnTo>
                    <a:pt x="1174" y="654"/>
                  </a:lnTo>
                  <a:lnTo>
                    <a:pt x="1175" y="630"/>
                  </a:lnTo>
                  <a:lnTo>
                    <a:pt x="1175" y="630"/>
                  </a:lnTo>
                  <a:lnTo>
                    <a:pt x="1177" y="494"/>
                  </a:lnTo>
                  <a:lnTo>
                    <a:pt x="1177" y="310"/>
                  </a:lnTo>
                  <a:lnTo>
                    <a:pt x="1175" y="18"/>
                  </a:lnTo>
                  <a:lnTo>
                    <a:pt x="1175" y="18"/>
                  </a:lnTo>
                  <a:lnTo>
                    <a:pt x="1174" y="11"/>
                  </a:lnTo>
                  <a:lnTo>
                    <a:pt x="1170" y="5"/>
                  </a:lnTo>
                  <a:lnTo>
                    <a:pt x="1164" y="2"/>
                  </a:lnTo>
                  <a:lnTo>
                    <a:pt x="1158" y="0"/>
                  </a:lnTo>
                  <a:lnTo>
                    <a:pt x="115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24" name="Freeform 8">
              <a:extLst>
                <a:ext uri="{FF2B5EF4-FFF2-40B4-BE49-F238E27FC236}">
                  <a16:creationId xmlns:a16="http://schemas.microsoft.com/office/drawing/2014/main" id="{48171CA3-BD57-7940-609B-5AC6EC898091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7865" y="4890837"/>
              <a:ext cx="108074" cy="108074"/>
            </a:xfrm>
            <a:custGeom>
              <a:avLst/>
              <a:gdLst>
                <a:gd name="T0" fmla="*/ 451 w 451"/>
                <a:gd name="T1" fmla="*/ 226 h 451"/>
                <a:gd name="T2" fmla="*/ 447 w 451"/>
                <a:gd name="T3" fmla="*/ 272 h 451"/>
                <a:gd name="T4" fmla="*/ 433 w 451"/>
                <a:gd name="T5" fmla="*/ 314 h 451"/>
                <a:gd name="T6" fmla="*/ 413 w 451"/>
                <a:gd name="T7" fmla="*/ 352 h 451"/>
                <a:gd name="T8" fmla="*/ 385 w 451"/>
                <a:gd name="T9" fmla="*/ 386 h 451"/>
                <a:gd name="T10" fmla="*/ 351 w 451"/>
                <a:gd name="T11" fmla="*/ 414 h 451"/>
                <a:gd name="T12" fmla="*/ 314 w 451"/>
                <a:gd name="T13" fmla="*/ 434 h 451"/>
                <a:gd name="T14" fmla="*/ 271 w 451"/>
                <a:gd name="T15" fmla="*/ 448 h 451"/>
                <a:gd name="T16" fmla="*/ 226 w 451"/>
                <a:gd name="T17" fmla="*/ 451 h 451"/>
                <a:gd name="T18" fmla="*/ 202 w 451"/>
                <a:gd name="T19" fmla="*/ 450 h 451"/>
                <a:gd name="T20" fmla="*/ 158 w 451"/>
                <a:gd name="T21" fmla="*/ 441 h 451"/>
                <a:gd name="T22" fmla="*/ 118 w 451"/>
                <a:gd name="T23" fmla="*/ 425 h 451"/>
                <a:gd name="T24" fmla="*/ 81 w 451"/>
                <a:gd name="T25" fmla="*/ 400 h 451"/>
                <a:gd name="T26" fmla="*/ 51 w 451"/>
                <a:gd name="T27" fmla="*/ 370 h 451"/>
                <a:gd name="T28" fmla="*/ 27 w 451"/>
                <a:gd name="T29" fmla="*/ 333 h 451"/>
                <a:gd name="T30" fmla="*/ 10 w 451"/>
                <a:gd name="T31" fmla="*/ 293 h 451"/>
                <a:gd name="T32" fmla="*/ 1 w 451"/>
                <a:gd name="T33" fmla="*/ 249 h 451"/>
                <a:gd name="T34" fmla="*/ 0 w 451"/>
                <a:gd name="T35" fmla="*/ 226 h 451"/>
                <a:gd name="T36" fmla="*/ 5 w 451"/>
                <a:gd name="T37" fmla="*/ 181 h 451"/>
                <a:gd name="T38" fmla="*/ 17 w 451"/>
                <a:gd name="T39" fmla="*/ 138 h 451"/>
                <a:gd name="T40" fmla="*/ 39 w 451"/>
                <a:gd name="T41" fmla="*/ 100 h 451"/>
                <a:gd name="T42" fmla="*/ 66 w 451"/>
                <a:gd name="T43" fmla="*/ 67 h 451"/>
                <a:gd name="T44" fmla="*/ 99 w 451"/>
                <a:gd name="T45" fmla="*/ 39 h 451"/>
                <a:gd name="T46" fmla="*/ 138 w 451"/>
                <a:gd name="T47" fmla="*/ 18 h 451"/>
                <a:gd name="T48" fmla="*/ 181 w 451"/>
                <a:gd name="T49" fmla="*/ 5 h 451"/>
                <a:gd name="T50" fmla="*/ 226 w 451"/>
                <a:gd name="T51" fmla="*/ 0 h 451"/>
                <a:gd name="T52" fmla="*/ 248 w 451"/>
                <a:gd name="T53" fmla="*/ 1 h 451"/>
                <a:gd name="T54" fmla="*/ 292 w 451"/>
                <a:gd name="T55" fmla="*/ 10 h 451"/>
                <a:gd name="T56" fmla="*/ 333 w 451"/>
                <a:gd name="T57" fmla="*/ 28 h 451"/>
                <a:gd name="T58" fmla="*/ 369 w 451"/>
                <a:gd name="T59" fmla="*/ 52 h 451"/>
                <a:gd name="T60" fmla="*/ 399 w 451"/>
                <a:gd name="T61" fmla="*/ 82 h 451"/>
                <a:gd name="T62" fmla="*/ 424 w 451"/>
                <a:gd name="T63" fmla="*/ 118 h 451"/>
                <a:gd name="T64" fmla="*/ 440 w 451"/>
                <a:gd name="T65" fmla="*/ 159 h 451"/>
                <a:gd name="T66" fmla="*/ 449 w 451"/>
                <a:gd name="T67" fmla="*/ 203 h 451"/>
                <a:gd name="T68" fmla="*/ 451 w 451"/>
                <a:gd name="T69" fmla="*/ 226 h 4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51" h="451">
                  <a:moveTo>
                    <a:pt x="451" y="226"/>
                  </a:moveTo>
                  <a:lnTo>
                    <a:pt x="451" y="226"/>
                  </a:lnTo>
                  <a:lnTo>
                    <a:pt x="449" y="249"/>
                  </a:lnTo>
                  <a:lnTo>
                    <a:pt x="447" y="272"/>
                  </a:lnTo>
                  <a:lnTo>
                    <a:pt x="440" y="293"/>
                  </a:lnTo>
                  <a:lnTo>
                    <a:pt x="433" y="314"/>
                  </a:lnTo>
                  <a:lnTo>
                    <a:pt x="424" y="333"/>
                  </a:lnTo>
                  <a:lnTo>
                    <a:pt x="413" y="352"/>
                  </a:lnTo>
                  <a:lnTo>
                    <a:pt x="399" y="370"/>
                  </a:lnTo>
                  <a:lnTo>
                    <a:pt x="385" y="386"/>
                  </a:lnTo>
                  <a:lnTo>
                    <a:pt x="369" y="400"/>
                  </a:lnTo>
                  <a:lnTo>
                    <a:pt x="351" y="414"/>
                  </a:lnTo>
                  <a:lnTo>
                    <a:pt x="333" y="425"/>
                  </a:lnTo>
                  <a:lnTo>
                    <a:pt x="314" y="434"/>
                  </a:lnTo>
                  <a:lnTo>
                    <a:pt x="292" y="441"/>
                  </a:lnTo>
                  <a:lnTo>
                    <a:pt x="271" y="448"/>
                  </a:lnTo>
                  <a:lnTo>
                    <a:pt x="248" y="450"/>
                  </a:lnTo>
                  <a:lnTo>
                    <a:pt x="226" y="451"/>
                  </a:lnTo>
                  <a:lnTo>
                    <a:pt x="226" y="451"/>
                  </a:lnTo>
                  <a:lnTo>
                    <a:pt x="202" y="450"/>
                  </a:lnTo>
                  <a:lnTo>
                    <a:pt x="181" y="448"/>
                  </a:lnTo>
                  <a:lnTo>
                    <a:pt x="158" y="441"/>
                  </a:lnTo>
                  <a:lnTo>
                    <a:pt x="138" y="434"/>
                  </a:lnTo>
                  <a:lnTo>
                    <a:pt x="118" y="425"/>
                  </a:lnTo>
                  <a:lnTo>
                    <a:pt x="99" y="414"/>
                  </a:lnTo>
                  <a:lnTo>
                    <a:pt x="81" y="400"/>
                  </a:lnTo>
                  <a:lnTo>
                    <a:pt x="66" y="386"/>
                  </a:lnTo>
                  <a:lnTo>
                    <a:pt x="51" y="370"/>
                  </a:lnTo>
                  <a:lnTo>
                    <a:pt x="39" y="352"/>
                  </a:lnTo>
                  <a:lnTo>
                    <a:pt x="27" y="333"/>
                  </a:lnTo>
                  <a:lnTo>
                    <a:pt x="17" y="314"/>
                  </a:lnTo>
                  <a:lnTo>
                    <a:pt x="10" y="293"/>
                  </a:lnTo>
                  <a:lnTo>
                    <a:pt x="5" y="272"/>
                  </a:lnTo>
                  <a:lnTo>
                    <a:pt x="1" y="249"/>
                  </a:lnTo>
                  <a:lnTo>
                    <a:pt x="0" y="226"/>
                  </a:lnTo>
                  <a:lnTo>
                    <a:pt x="0" y="226"/>
                  </a:lnTo>
                  <a:lnTo>
                    <a:pt x="1" y="203"/>
                  </a:lnTo>
                  <a:lnTo>
                    <a:pt x="5" y="181"/>
                  </a:lnTo>
                  <a:lnTo>
                    <a:pt x="10" y="159"/>
                  </a:lnTo>
                  <a:lnTo>
                    <a:pt x="17" y="138"/>
                  </a:lnTo>
                  <a:lnTo>
                    <a:pt x="27" y="118"/>
                  </a:lnTo>
                  <a:lnTo>
                    <a:pt x="39" y="100"/>
                  </a:lnTo>
                  <a:lnTo>
                    <a:pt x="51" y="82"/>
                  </a:lnTo>
                  <a:lnTo>
                    <a:pt x="66" y="67"/>
                  </a:lnTo>
                  <a:lnTo>
                    <a:pt x="81" y="52"/>
                  </a:lnTo>
                  <a:lnTo>
                    <a:pt x="99" y="39"/>
                  </a:lnTo>
                  <a:lnTo>
                    <a:pt x="118" y="28"/>
                  </a:lnTo>
                  <a:lnTo>
                    <a:pt x="138" y="18"/>
                  </a:lnTo>
                  <a:lnTo>
                    <a:pt x="158" y="10"/>
                  </a:lnTo>
                  <a:lnTo>
                    <a:pt x="181" y="5"/>
                  </a:lnTo>
                  <a:lnTo>
                    <a:pt x="202" y="1"/>
                  </a:lnTo>
                  <a:lnTo>
                    <a:pt x="226" y="0"/>
                  </a:lnTo>
                  <a:lnTo>
                    <a:pt x="226" y="0"/>
                  </a:lnTo>
                  <a:lnTo>
                    <a:pt x="248" y="1"/>
                  </a:lnTo>
                  <a:lnTo>
                    <a:pt x="271" y="5"/>
                  </a:lnTo>
                  <a:lnTo>
                    <a:pt x="292" y="10"/>
                  </a:lnTo>
                  <a:lnTo>
                    <a:pt x="314" y="18"/>
                  </a:lnTo>
                  <a:lnTo>
                    <a:pt x="333" y="28"/>
                  </a:lnTo>
                  <a:lnTo>
                    <a:pt x="351" y="39"/>
                  </a:lnTo>
                  <a:lnTo>
                    <a:pt x="369" y="52"/>
                  </a:lnTo>
                  <a:lnTo>
                    <a:pt x="385" y="67"/>
                  </a:lnTo>
                  <a:lnTo>
                    <a:pt x="399" y="82"/>
                  </a:lnTo>
                  <a:lnTo>
                    <a:pt x="413" y="100"/>
                  </a:lnTo>
                  <a:lnTo>
                    <a:pt x="424" y="118"/>
                  </a:lnTo>
                  <a:lnTo>
                    <a:pt x="433" y="138"/>
                  </a:lnTo>
                  <a:lnTo>
                    <a:pt x="440" y="159"/>
                  </a:lnTo>
                  <a:lnTo>
                    <a:pt x="447" y="181"/>
                  </a:lnTo>
                  <a:lnTo>
                    <a:pt x="449" y="203"/>
                  </a:lnTo>
                  <a:lnTo>
                    <a:pt x="451" y="226"/>
                  </a:lnTo>
                  <a:lnTo>
                    <a:pt x="451" y="226"/>
                  </a:lnTo>
                  <a:close/>
                </a:path>
              </a:pathLst>
            </a:custGeom>
            <a:solidFill>
              <a:srgbClr val="FA37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25" name="Freeform 9">
              <a:extLst>
                <a:ext uri="{FF2B5EF4-FFF2-40B4-BE49-F238E27FC236}">
                  <a16:creationId xmlns:a16="http://schemas.microsoft.com/office/drawing/2014/main" id="{EE909554-30E9-22F5-8252-C246C4CDD7E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794903" y="5072554"/>
              <a:ext cx="304137" cy="305094"/>
            </a:xfrm>
            <a:custGeom>
              <a:avLst/>
              <a:gdLst>
                <a:gd name="T0" fmla="*/ 540 w 1273"/>
                <a:gd name="T1" fmla="*/ 7 h 1274"/>
                <a:gd name="T2" fmla="*/ 390 w 1273"/>
                <a:gd name="T3" fmla="*/ 50 h 1274"/>
                <a:gd name="T4" fmla="*/ 257 w 1273"/>
                <a:gd name="T5" fmla="*/ 127 h 1274"/>
                <a:gd name="T6" fmla="*/ 146 w 1273"/>
                <a:gd name="T7" fmla="*/ 232 h 1274"/>
                <a:gd name="T8" fmla="*/ 63 w 1273"/>
                <a:gd name="T9" fmla="*/ 360 h 1274"/>
                <a:gd name="T10" fmla="*/ 14 w 1273"/>
                <a:gd name="T11" fmla="*/ 509 h 1274"/>
                <a:gd name="T12" fmla="*/ 0 w 1273"/>
                <a:gd name="T13" fmla="*/ 637 h 1274"/>
                <a:gd name="T14" fmla="*/ 20 w 1273"/>
                <a:gd name="T15" fmla="*/ 795 h 1274"/>
                <a:gd name="T16" fmla="*/ 77 w 1273"/>
                <a:gd name="T17" fmla="*/ 940 h 1274"/>
                <a:gd name="T18" fmla="*/ 166 w 1273"/>
                <a:gd name="T19" fmla="*/ 1066 h 1274"/>
                <a:gd name="T20" fmla="*/ 282 w 1273"/>
                <a:gd name="T21" fmla="*/ 1165 h 1274"/>
                <a:gd name="T22" fmla="*/ 418 w 1273"/>
                <a:gd name="T23" fmla="*/ 1235 h 1274"/>
                <a:gd name="T24" fmla="*/ 572 w 1273"/>
                <a:gd name="T25" fmla="*/ 1270 h 1274"/>
                <a:gd name="T26" fmla="*/ 702 w 1273"/>
                <a:gd name="T27" fmla="*/ 1270 h 1274"/>
                <a:gd name="T28" fmla="*/ 855 w 1273"/>
                <a:gd name="T29" fmla="*/ 1235 h 1274"/>
                <a:gd name="T30" fmla="*/ 993 w 1273"/>
                <a:gd name="T31" fmla="*/ 1165 h 1274"/>
                <a:gd name="T32" fmla="*/ 1108 w 1273"/>
                <a:gd name="T33" fmla="*/ 1066 h 1274"/>
                <a:gd name="T34" fmla="*/ 1197 w 1273"/>
                <a:gd name="T35" fmla="*/ 940 h 1274"/>
                <a:gd name="T36" fmla="*/ 1253 w 1273"/>
                <a:gd name="T37" fmla="*/ 795 h 1274"/>
                <a:gd name="T38" fmla="*/ 1273 w 1273"/>
                <a:gd name="T39" fmla="*/ 637 h 1274"/>
                <a:gd name="T40" fmla="*/ 1261 w 1273"/>
                <a:gd name="T41" fmla="*/ 509 h 1274"/>
                <a:gd name="T42" fmla="*/ 1211 w 1273"/>
                <a:gd name="T43" fmla="*/ 360 h 1274"/>
                <a:gd name="T44" fmla="*/ 1128 w 1273"/>
                <a:gd name="T45" fmla="*/ 232 h 1274"/>
                <a:gd name="T46" fmla="*/ 1017 w 1273"/>
                <a:gd name="T47" fmla="*/ 127 h 1274"/>
                <a:gd name="T48" fmla="*/ 884 w 1273"/>
                <a:gd name="T49" fmla="*/ 50 h 1274"/>
                <a:gd name="T50" fmla="*/ 734 w 1273"/>
                <a:gd name="T51" fmla="*/ 7 h 1274"/>
                <a:gd name="T52" fmla="*/ 637 w 1273"/>
                <a:gd name="T53" fmla="*/ 995 h 1274"/>
                <a:gd name="T54" fmla="*/ 565 w 1273"/>
                <a:gd name="T55" fmla="*/ 988 h 1274"/>
                <a:gd name="T56" fmla="*/ 482 w 1273"/>
                <a:gd name="T57" fmla="*/ 960 h 1274"/>
                <a:gd name="T58" fmla="*/ 410 w 1273"/>
                <a:gd name="T59" fmla="*/ 913 h 1274"/>
                <a:gd name="T60" fmla="*/ 351 w 1273"/>
                <a:gd name="T61" fmla="*/ 852 h 1274"/>
                <a:gd name="T62" fmla="*/ 307 w 1273"/>
                <a:gd name="T63" fmla="*/ 776 h 1274"/>
                <a:gd name="T64" fmla="*/ 283 w 1273"/>
                <a:gd name="T65" fmla="*/ 691 h 1274"/>
                <a:gd name="T66" fmla="*/ 279 w 1273"/>
                <a:gd name="T67" fmla="*/ 618 h 1274"/>
                <a:gd name="T68" fmla="*/ 295 w 1273"/>
                <a:gd name="T69" fmla="*/ 530 h 1274"/>
                <a:gd name="T70" fmla="*/ 331 w 1273"/>
                <a:gd name="T71" fmla="*/ 451 h 1274"/>
                <a:gd name="T72" fmla="*/ 385 w 1273"/>
                <a:gd name="T73" fmla="*/ 383 h 1274"/>
                <a:gd name="T74" fmla="*/ 451 w 1273"/>
                <a:gd name="T75" fmla="*/ 330 h 1274"/>
                <a:gd name="T76" fmla="*/ 530 w 1273"/>
                <a:gd name="T77" fmla="*/ 294 h 1274"/>
                <a:gd name="T78" fmla="*/ 619 w 1273"/>
                <a:gd name="T79" fmla="*/ 279 h 1274"/>
                <a:gd name="T80" fmla="*/ 692 w 1273"/>
                <a:gd name="T81" fmla="*/ 282 h 1274"/>
                <a:gd name="T82" fmla="*/ 776 w 1273"/>
                <a:gd name="T83" fmla="*/ 306 h 1274"/>
                <a:gd name="T84" fmla="*/ 852 w 1273"/>
                <a:gd name="T85" fmla="*/ 349 h 1274"/>
                <a:gd name="T86" fmla="*/ 913 w 1273"/>
                <a:gd name="T87" fmla="*/ 409 h 1274"/>
                <a:gd name="T88" fmla="*/ 960 w 1273"/>
                <a:gd name="T89" fmla="*/ 481 h 1274"/>
                <a:gd name="T90" fmla="*/ 988 w 1273"/>
                <a:gd name="T91" fmla="*/ 564 h 1274"/>
                <a:gd name="T92" fmla="*/ 996 w 1273"/>
                <a:gd name="T93" fmla="*/ 637 h 1274"/>
                <a:gd name="T94" fmla="*/ 985 w 1273"/>
                <a:gd name="T95" fmla="*/ 726 h 1274"/>
                <a:gd name="T96" fmla="*/ 952 w 1273"/>
                <a:gd name="T97" fmla="*/ 808 h 1274"/>
                <a:gd name="T98" fmla="*/ 902 w 1273"/>
                <a:gd name="T99" fmla="*/ 878 h 1274"/>
                <a:gd name="T100" fmla="*/ 838 w 1273"/>
                <a:gd name="T101" fmla="*/ 934 h 1274"/>
                <a:gd name="T102" fmla="*/ 760 w 1273"/>
                <a:gd name="T103" fmla="*/ 974 h 1274"/>
                <a:gd name="T104" fmla="*/ 673 w 1273"/>
                <a:gd name="T105" fmla="*/ 994 h 1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273" h="1274">
                  <a:moveTo>
                    <a:pt x="637" y="0"/>
                  </a:moveTo>
                  <a:lnTo>
                    <a:pt x="637" y="0"/>
                  </a:lnTo>
                  <a:lnTo>
                    <a:pt x="604" y="1"/>
                  </a:lnTo>
                  <a:lnTo>
                    <a:pt x="572" y="3"/>
                  </a:lnTo>
                  <a:lnTo>
                    <a:pt x="540" y="7"/>
                  </a:lnTo>
                  <a:lnTo>
                    <a:pt x="509" y="12"/>
                  </a:lnTo>
                  <a:lnTo>
                    <a:pt x="479" y="20"/>
                  </a:lnTo>
                  <a:lnTo>
                    <a:pt x="449" y="29"/>
                  </a:lnTo>
                  <a:lnTo>
                    <a:pt x="418" y="39"/>
                  </a:lnTo>
                  <a:lnTo>
                    <a:pt x="390" y="50"/>
                  </a:lnTo>
                  <a:lnTo>
                    <a:pt x="362" y="62"/>
                  </a:lnTo>
                  <a:lnTo>
                    <a:pt x="334" y="76"/>
                  </a:lnTo>
                  <a:lnTo>
                    <a:pt x="308" y="91"/>
                  </a:lnTo>
                  <a:lnTo>
                    <a:pt x="282" y="109"/>
                  </a:lnTo>
                  <a:lnTo>
                    <a:pt x="257" y="127"/>
                  </a:lnTo>
                  <a:lnTo>
                    <a:pt x="233" y="145"/>
                  </a:lnTo>
                  <a:lnTo>
                    <a:pt x="210" y="166"/>
                  </a:lnTo>
                  <a:lnTo>
                    <a:pt x="187" y="187"/>
                  </a:lnTo>
                  <a:lnTo>
                    <a:pt x="166" y="208"/>
                  </a:lnTo>
                  <a:lnTo>
                    <a:pt x="146" y="232"/>
                  </a:lnTo>
                  <a:lnTo>
                    <a:pt x="127" y="256"/>
                  </a:lnTo>
                  <a:lnTo>
                    <a:pt x="110" y="281"/>
                  </a:lnTo>
                  <a:lnTo>
                    <a:pt x="93" y="306"/>
                  </a:lnTo>
                  <a:lnTo>
                    <a:pt x="77" y="333"/>
                  </a:lnTo>
                  <a:lnTo>
                    <a:pt x="63" y="360"/>
                  </a:lnTo>
                  <a:lnTo>
                    <a:pt x="51" y="389"/>
                  </a:lnTo>
                  <a:lnTo>
                    <a:pt x="39" y="418"/>
                  </a:lnTo>
                  <a:lnTo>
                    <a:pt x="29" y="447"/>
                  </a:lnTo>
                  <a:lnTo>
                    <a:pt x="20" y="477"/>
                  </a:lnTo>
                  <a:lnTo>
                    <a:pt x="14" y="509"/>
                  </a:lnTo>
                  <a:lnTo>
                    <a:pt x="8" y="540"/>
                  </a:lnTo>
                  <a:lnTo>
                    <a:pt x="4" y="572"/>
                  </a:lnTo>
                  <a:lnTo>
                    <a:pt x="2" y="604"/>
                  </a:lnTo>
                  <a:lnTo>
                    <a:pt x="0" y="637"/>
                  </a:lnTo>
                  <a:lnTo>
                    <a:pt x="0" y="637"/>
                  </a:lnTo>
                  <a:lnTo>
                    <a:pt x="2" y="670"/>
                  </a:lnTo>
                  <a:lnTo>
                    <a:pt x="4" y="702"/>
                  </a:lnTo>
                  <a:lnTo>
                    <a:pt x="8" y="734"/>
                  </a:lnTo>
                  <a:lnTo>
                    <a:pt x="14" y="765"/>
                  </a:lnTo>
                  <a:lnTo>
                    <a:pt x="20" y="795"/>
                  </a:lnTo>
                  <a:lnTo>
                    <a:pt x="29" y="827"/>
                  </a:lnTo>
                  <a:lnTo>
                    <a:pt x="39" y="856"/>
                  </a:lnTo>
                  <a:lnTo>
                    <a:pt x="51" y="885"/>
                  </a:lnTo>
                  <a:lnTo>
                    <a:pt x="63" y="913"/>
                  </a:lnTo>
                  <a:lnTo>
                    <a:pt x="77" y="940"/>
                  </a:lnTo>
                  <a:lnTo>
                    <a:pt x="93" y="967"/>
                  </a:lnTo>
                  <a:lnTo>
                    <a:pt x="110" y="993"/>
                  </a:lnTo>
                  <a:lnTo>
                    <a:pt x="127" y="1018"/>
                  </a:lnTo>
                  <a:lnTo>
                    <a:pt x="146" y="1042"/>
                  </a:lnTo>
                  <a:lnTo>
                    <a:pt x="166" y="1066"/>
                  </a:lnTo>
                  <a:lnTo>
                    <a:pt x="187" y="1087"/>
                  </a:lnTo>
                  <a:lnTo>
                    <a:pt x="210" y="1108"/>
                  </a:lnTo>
                  <a:lnTo>
                    <a:pt x="233" y="1128"/>
                  </a:lnTo>
                  <a:lnTo>
                    <a:pt x="257" y="1147"/>
                  </a:lnTo>
                  <a:lnTo>
                    <a:pt x="282" y="1165"/>
                  </a:lnTo>
                  <a:lnTo>
                    <a:pt x="308" y="1181"/>
                  </a:lnTo>
                  <a:lnTo>
                    <a:pt x="334" y="1197"/>
                  </a:lnTo>
                  <a:lnTo>
                    <a:pt x="362" y="1211"/>
                  </a:lnTo>
                  <a:lnTo>
                    <a:pt x="390" y="1224"/>
                  </a:lnTo>
                  <a:lnTo>
                    <a:pt x="418" y="1235"/>
                  </a:lnTo>
                  <a:lnTo>
                    <a:pt x="449" y="1245"/>
                  </a:lnTo>
                  <a:lnTo>
                    <a:pt x="479" y="1254"/>
                  </a:lnTo>
                  <a:lnTo>
                    <a:pt x="509" y="1262"/>
                  </a:lnTo>
                  <a:lnTo>
                    <a:pt x="540" y="1267"/>
                  </a:lnTo>
                  <a:lnTo>
                    <a:pt x="572" y="1270"/>
                  </a:lnTo>
                  <a:lnTo>
                    <a:pt x="604" y="1273"/>
                  </a:lnTo>
                  <a:lnTo>
                    <a:pt x="637" y="1274"/>
                  </a:lnTo>
                  <a:lnTo>
                    <a:pt x="637" y="1274"/>
                  </a:lnTo>
                  <a:lnTo>
                    <a:pt x="670" y="1273"/>
                  </a:lnTo>
                  <a:lnTo>
                    <a:pt x="702" y="1270"/>
                  </a:lnTo>
                  <a:lnTo>
                    <a:pt x="734" y="1267"/>
                  </a:lnTo>
                  <a:lnTo>
                    <a:pt x="765" y="1262"/>
                  </a:lnTo>
                  <a:lnTo>
                    <a:pt x="796" y="1254"/>
                  </a:lnTo>
                  <a:lnTo>
                    <a:pt x="826" y="1245"/>
                  </a:lnTo>
                  <a:lnTo>
                    <a:pt x="855" y="1235"/>
                  </a:lnTo>
                  <a:lnTo>
                    <a:pt x="884" y="1224"/>
                  </a:lnTo>
                  <a:lnTo>
                    <a:pt x="913" y="1211"/>
                  </a:lnTo>
                  <a:lnTo>
                    <a:pt x="941" y="1197"/>
                  </a:lnTo>
                  <a:lnTo>
                    <a:pt x="967" y="1181"/>
                  </a:lnTo>
                  <a:lnTo>
                    <a:pt x="993" y="1165"/>
                  </a:lnTo>
                  <a:lnTo>
                    <a:pt x="1017" y="1147"/>
                  </a:lnTo>
                  <a:lnTo>
                    <a:pt x="1042" y="1128"/>
                  </a:lnTo>
                  <a:lnTo>
                    <a:pt x="1065" y="1108"/>
                  </a:lnTo>
                  <a:lnTo>
                    <a:pt x="1088" y="1087"/>
                  </a:lnTo>
                  <a:lnTo>
                    <a:pt x="1108" y="1066"/>
                  </a:lnTo>
                  <a:lnTo>
                    <a:pt x="1128" y="1042"/>
                  </a:lnTo>
                  <a:lnTo>
                    <a:pt x="1147" y="1018"/>
                  </a:lnTo>
                  <a:lnTo>
                    <a:pt x="1165" y="993"/>
                  </a:lnTo>
                  <a:lnTo>
                    <a:pt x="1182" y="967"/>
                  </a:lnTo>
                  <a:lnTo>
                    <a:pt x="1197" y="940"/>
                  </a:lnTo>
                  <a:lnTo>
                    <a:pt x="1211" y="913"/>
                  </a:lnTo>
                  <a:lnTo>
                    <a:pt x="1223" y="885"/>
                  </a:lnTo>
                  <a:lnTo>
                    <a:pt x="1234" y="856"/>
                  </a:lnTo>
                  <a:lnTo>
                    <a:pt x="1245" y="827"/>
                  </a:lnTo>
                  <a:lnTo>
                    <a:pt x="1253" y="795"/>
                  </a:lnTo>
                  <a:lnTo>
                    <a:pt x="1261" y="765"/>
                  </a:lnTo>
                  <a:lnTo>
                    <a:pt x="1266" y="734"/>
                  </a:lnTo>
                  <a:lnTo>
                    <a:pt x="1271" y="702"/>
                  </a:lnTo>
                  <a:lnTo>
                    <a:pt x="1273" y="670"/>
                  </a:lnTo>
                  <a:lnTo>
                    <a:pt x="1273" y="637"/>
                  </a:lnTo>
                  <a:lnTo>
                    <a:pt x="1273" y="637"/>
                  </a:lnTo>
                  <a:lnTo>
                    <a:pt x="1273" y="604"/>
                  </a:lnTo>
                  <a:lnTo>
                    <a:pt x="1271" y="572"/>
                  </a:lnTo>
                  <a:lnTo>
                    <a:pt x="1266" y="540"/>
                  </a:lnTo>
                  <a:lnTo>
                    <a:pt x="1261" y="509"/>
                  </a:lnTo>
                  <a:lnTo>
                    <a:pt x="1253" y="477"/>
                  </a:lnTo>
                  <a:lnTo>
                    <a:pt x="1245" y="447"/>
                  </a:lnTo>
                  <a:lnTo>
                    <a:pt x="1234" y="418"/>
                  </a:lnTo>
                  <a:lnTo>
                    <a:pt x="1223" y="389"/>
                  </a:lnTo>
                  <a:lnTo>
                    <a:pt x="1211" y="360"/>
                  </a:lnTo>
                  <a:lnTo>
                    <a:pt x="1197" y="333"/>
                  </a:lnTo>
                  <a:lnTo>
                    <a:pt x="1182" y="306"/>
                  </a:lnTo>
                  <a:lnTo>
                    <a:pt x="1165" y="281"/>
                  </a:lnTo>
                  <a:lnTo>
                    <a:pt x="1147" y="256"/>
                  </a:lnTo>
                  <a:lnTo>
                    <a:pt x="1128" y="232"/>
                  </a:lnTo>
                  <a:lnTo>
                    <a:pt x="1108" y="208"/>
                  </a:lnTo>
                  <a:lnTo>
                    <a:pt x="1088" y="187"/>
                  </a:lnTo>
                  <a:lnTo>
                    <a:pt x="1065" y="166"/>
                  </a:lnTo>
                  <a:lnTo>
                    <a:pt x="1042" y="145"/>
                  </a:lnTo>
                  <a:lnTo>
                    <a:pt x="1017" y="127"/>
                  </a:lnTo>
                  <a:lnTo>
                    <a:pt x="993" y="109"/>
                  </a:lnTo>
                  <a:lnTo>
                    <a:pt x="967" y="91"/>
                  </a:lnTo>
                  <a:lnTo>
                    <a:pt x="941" y="76"/>
                  </a:lnTo>
                  <a:lnTo>
                    <a:pt x="913" y="62"/>
                  </a:lnTo>
                  <a:lnTo>
                    <a:pt x="884" y="50"/>
                  </a:lnTo>
                  <a:lnTo>
                    <a:pt x="855" y="39"/>
                  </a:lnTo>
                  <a:lnTo>
                    <a:pt x="826" y="29"/>
                  </a:lnTo>
                  <a:lnTo>
                    <a:pt x="796" y="20"/>
                  </a:lnTo>
                  <a:lnTo>
                    <a:pt x="765" y="12"/>
                  </a:lnTo>
                  <a:lnTo>
                    <a:pt x="734" y="7"/>
                  </a:lnTo>
                  <a:lnTo>
                    <a:pt x="702" y="3"/>
                  </a:lnTo>
                  <a:lnTo>
                    <a:pt x="670" y="1"/>
                  </a:lnTo>
                  <a:lnTo>
                    <a:pt x="637" y="0"/>
                  </a:lnTo>
                  <a:lnTo>
                    <a:pt x="637" y="0"/>
                  </a:lnTo>
                  <a:close/>
                  <a:moveTo>
                    <a:pt x="637" y="995"/>
                  </a:moveTo>
                  <a:lnTo>
                    <a:pt x="637" y="995"/>
                  </a:lnTo>
                  <a:lnTo>
                    <a:pt x="619" y="995"/>
                  </a:lnTo>
                  <a:lnTo>
                    <a:pt x="600" y="994"/>
                  </a:lnTo>
                  <a:lnTo>
                    <a:pt x="583" y="991"/>
                  </a:lnTo>
                  <a:lnTo>
                    <a:pt x="565" y="988"/>
                  </a:lnTo>
                  <a:lnTo>
                    <a:pt x="548" y="984"/>
                  </a:lnTo>
                  <a:lnTo>
                    <a:pt x="530" y="979"/>
                  </a:lnTo>
                  <a:lnTo>
                    <a:pt x="514" y="974"/>
                  </a:lnTo>
                  <a:lnTo>
                    <a:pt x="498" y="967"/>
                  </a:lnTo>
                  <a:lnTo>
                    <a:pt x="482" y="960"/>
                  </a:lnTo>
                  <a:lnTo>
                    <a:pt x="466" y="952"/>
                  </a:lnTo>
                  <a:lnTo>
                    <a:pt x="451" y="944"/>
                  </a:lnTo>
                  <a:lnTo>
                    <a:pt x="437" y="934"/>
                  </a:lnTo>
                  <a:lnTo>
                    <a:pt x="423" y="925"/>
                  </a:lnTo>
                  <a:lnTo>
                    <a:pt x="410" y="913"/>
                  </a:lnTo>
                  <a:lnTo>
                    <a:pt x="396" y="902"/>
                  </a:lnTo>
                  <a:lnTo>
                    <a:pt x="385" y="891"/>
                  </a:lnTo>
                  <a:lnTo>
                    <a:pt x="372" y="878"/>
                  </a:lnTo>
                  <a:lnTo>
                    <a:pt x="361" y="864"/>
                  </a:lnTo>
                  <a:lnTo>
                    <a:pt x="351" y="852"/>
                  </a:lnTo>
                  <a:lnTo>
                    <a:pt x="341" y="837"/>
                  </a:lnTo>
                  <a:lnTo>
                    <a:pt x="331" y="823"/>
                  </a:lnTo>
                  <a:lnTo>
                    <a:pt x="322" y="808"/>
                  </a:lnTo>
                  <a:lnTo>
                    <a:pt x="314" y="793"/>
                  </a:lnTo>
                  <a:lnTo>
                    <a:pt x="307" y="776"/>
                  </a:lnTo>
                  <a:lnTo>
                    <a:pt x="300" y="760"/>
                  </a:lnTo>
                  <a:lnTo>
                    <a:pt x="295" y="744"/>
                  </a:lnTo>
                  <a:lnTo>
                    <a:pt x="290" y="726"/>
                  </a:lnTo>
                  <a:lnTo>
                    <a:pt x="287" y="709"/>
                  </a:lnTo>
                  <a:lnTo>
                    <a:pt x="283" y="691"/>
                  </a:lnTo>
                  <a:lnTo>
                    <a:pt x="280" y="673"/>
                  </a:lnTo>
                  <a:lnTo>
                    <a:pt x="279" y="656"/>
                  </a:lnTo>
                  <a:lnTo>
                    <a:pt x="279" y="637"/>
                  </a:lnTo>
                  <a:lnTo>
                    <a:pt x="279" y="637"/>
                  </a:lnTo>
                  <a:lnTo>
                    <a:pt x="279" y="618"/>
                  </a:lnTo>
                  <a:lnTo>
                    <a:pt x="280" y="600"/>
                  </a:lnTo>
                  <a:lnTo>
                    <a:pt x="283" y="583"/>
                  </a:lnTo>
                  <a:lnTo>
                    <a:pt x="287" y="564"/>
                  </a:lnTo>
                  <a:lnTo>
                    <a:pt x="290" y="548"/>
                  </a:lnTo>
                  <a:lnTo>
                    <a:pt x="295" y="530"/>
                  </a:lnTo>
                  <a:lnTo>
                    <a:pt x="300" y="514"/>
                  </a:lnTo>
                  <a:lnTo>
                    <a:pt x="307" y="497"/>
                  </a:lnTo>
                  <a:lnTo>
                    <a:pt x="314" y="481"/>
                  </a:lnTo>
                  <a:lnTo>
                    <a:pt x="322" y="466"/>
                  </a:lnTo>
                  <a:lnTo>
                    <a:pt x="331" y="451"/>
                  </a:lnTo>
                  <a:lnTo>
                    <a:pt x="341" y="436"/>
                  </a:lnTo>
                  <a:lnTo>
                    <a:pt x="351" y="422"/>
                  </a:lnTo>
                  <a:lnTo>
                    <a:pt x="361" y="409"/>
                  </a:lnTo>
                  <a:lnTo>
                    <a:pt x="372" y="396"/>
                  </a:lnTo>
                  <a:lnTo>
                    <a:pt x="385" y="383"/>
                  </a:lnTo>
                  <a:lnTo>
                    <a:pt x="396" y="372"/>
                  </a:lnTo>
                  <a:lnTo>
                    <a:pt x="410" y="360"/>
                  </a:lnTo>
                  <a:lnTo>
                    <a:pt x="423" y="349"/>
                  </a:lnTo>
                  <a:lnTo>
                    <a:pt x="437" y="339"/>
                  </a:lnTo>
                  <a:lnTo>
                    <a:pt x="451" y="330"/>
                  </a:lnTo>
                  <a:lnTo>
                    <a:pt x="466" y="321"/>
                  </a:lnTo>
                  <a:lnTo>
                    <a:pt x="482" y="314"/>
                  </a:lnTo>
                  <a:lnTo>
                    <a:pt x="498" y="306"/>
                  </a:lnTo>
                  <a:lnTo>
                    <a:pt x="514" y="300"/>
                  </a:lnTo>
                  <a:lnTo>
                    <a:pt x="530" y="294"/>
                  </a:lnTo>
                  <a:lnTo>
                    <a:pt x="548" y="290"/>
                  </a:lnTo>
                  <a:lnTo>
                    <a:pt x="565" y="285"/>
                  </a:lnTo>
                  <a:lnTo>
                    <a:pt x="583" y="282"/>
                  </a:lnTo>
                  <a:lnTo>
                    <a:pt x="600" y="280"/>
                  </a:lnTo>
                  <a:lnTo>
                    <a:pt x="619" y="279"/>
                  </a:lnTo>
                  <a:lnTo>
                    <a:pt x="637" y="279"/>
                  </a:lnTo>
                  <a:lnTo>
                    <a:pt x="637" y="279"/>
                  </a:lnTo>
                  <a:lnTo>
                    <a:pt x="656" y="279"/>
                  </a:lnTo>
                  <a:lnTo>
                    <a:pt x="673" y="280"/>
                  </a:lnTo>
                  <a:lnTo>
                    <a:pt x="692" y="282"/>
                  </a:lnTo>
                  <a:lnTo>
                    <a:pt x="710" y="285"/>
                  </a:lnTo>
                  <a:lnTo>
                    <a:pt x="726" y="290"/>
                  </a:lnTo>
                  <a:lnTo>
                    <a:pt x="744" y="294"/>
                  </a:lnTo>
                  <a:lnTo>
                    <a:pt x="760" y="300"/>
                  </a:lnTo>
                  <a:lnTo>
                    <a:pt x="776" y="306"/>
                  </a:lnTo>
                  <a:lnTo>
                    <a:pt x="793" y="314"/>
                  </a:lnTo>
                  <a:lnTo>
                    <a:pt x="808" y="321"/>
                  </a:lnTo>
                  <a:lnTo>
                    <a:pt x="823" y="330"/>
                  </a:lnTo>
                  <a:lnTo>
                    <a:pt x="838" y="339"/>
                  </a:lnTo>
                  <a:lnTo>
                    <a:pt x="852" y="349"/>
                  </a:lnTo>
                  <a:lnTo>
                    <a:pt x="865" y="360"/>
                  </a:lnTo>
                  <a:lnTo>
                    <a:pt x="878" y="372"/>
                  </a:lnTo>
                  <a:lnTo>
                    <a:pt x="890" y="383"/>
                  </a:lnTo>
                  <a:lnTo>
                    <a:pt x="902" y="396"/>
                  </a:lnTo>
                  <a:lnTo>
                    <a:pt x="913" y="409"/>
                  </a:lnTo>
                  <a:lnTo>
                    <a:pt x="924" y="422"/>
                  </a:lnTo>
                  <a:lnTo>
                    <a:pt x="934" y="436"/>
                  </a:lnTo>
                  <a:lnTo>
                    <a:pt x="943" y="451"/>
                  </a:lnTo>
                  <a:lnTo>
                    <a:pt x="952" y="466"/>
                  </a:lnTo>
                  <a:lnTo>
                    <a:pt x="960" y="481"/>
                  </a:lnTo>
                  <a:lnTo>
                    <a:pt x="967" y="497"/>
                  </a:lnTo>
                  <a:lnTo>
                    <a:pt x="973" y="514"/>
                  </a:lnTo>
                  <a:lnTo>
                    <a:pt x="980" y="530"/>
                  </a:lnTo>
                  <a:lnTo>
                    <a:pt x="985" y="548"/>
                  </a:lnTo>
                  <a:lnTo>
                    <a:pt x="988" y="564"/>
                  </a:lnTo>
                  <a:lnTo>
                    <a:pt x="991" y="583"/>
                  </a:lnTo>
                  <a:lnTo>
                    <a:pt x="993" y="600"/>
                  </a:lnTo>
                  <a:lnTo>
                    <a:pt x="995" y="618"/>
                  </a:lnTo>
                  <a:lnTo>
                    <a:pt x="996" y="637"/>
                  </a:lnTo>
                  <a:lnTo>
                    <a:pt x="996" y="637"/>
                  </a:lnTo>
                  <a:lnTo>
                    <a:pt x="995" y="656"/>
                  </a:lnTo>
                  <a:lnTo>
                    <a:pt x="993" y="673"/>
                  </a:lnTo>
                  <a:lnTo>
                    <a:pt x="991" y="691"/>
                  </a:lnTo>
                  <a:lnTo>
                    <a:pt x="988" y="709"/>
                  </a:lnTo>
                  <a:lnTo>
                    <a:pt x="985" y="726"/>
                  </a:lnTo>
                  <a:lnTo>
                    <a:pt x="980" y="744"/>
                  </a:lnTo>
                  <a:lnTo>
                    <a:pt x="973" y="760"/>
                  </a:lnTo>
                  <a:lnTo>
                    <a:pt x="967" y="776"/>
                  </a:lnTo>
                  <a:lnTo>
                    <a:pt x="960" y="793"/>
                  </a:lnTo>
                  <a:lnTo>
                    <a:pt x="952" y="808"/>
                  </a:lnTo>
                  <a:lnTo>
                    <a:pt x="943" y="823"/>
                  </a:lnTo>
                  <a:lnTo>
                    <a:pt x="934" y="837"/>
                  </a:lnTo>
                  <a:lnTo>
                    <a:pt x="924" y="852"/>
                  </a:lnTo>
                  <a:lnTo>
                    <a:pt x="913" y="864"/>
                  </a:lnTo>
                  <a:lnTo>
                    <a:pt x="902" y="878"/>
                  </a:lnTo>
                  <a:lnTo>
                    <a:pt x="890" y="891"/>
                  </a:lnTo>
                  <a:lnTo>
                    <a:pt x="878" y="902"/>
                  </a:lnTo>
                  <a:lnTo>
                    <a:pt x="865" y="913"/>
                  </a:lnTo>
                  <a:lnTo>
                    <a:pt x="852" y="925"/>
                  </a:lnTo>
                  <a:lnTo>
                    <a:pt x="838" y="934"/>
                  </a:lnTo>
                  <a:lnTo>
                    <a:pt x="823" y="944"/>
                  </a:lnTo>
                  <a:lnTo>
                    <a:pt x="808" y="952"/>
                  </a:lnTo>
                  <a:lnTo>
                    <a:pt x="793" y="960"/>
                  </a:lnTo>
                  <a:lnTo>
                    <a:pt x="776" y="967"/>
                  </a:lnTo>
                  <a:lnTo>
                    <a:pt x="760" y="974"/>
                  </a:lnTo>
                  <a:lnTo>
                    <a:pt x="744" y="979"/>
                  </a:lnTo>
                  <a:lnTo>
                    <a:pt x="726" y="984"/>
                  </a:lnTo>
                  <a:lnTo>
                    <a:pt x="710" y="988"/>
                  </a:lnTo>
                  <a:lnTo>
                    <a:pt x="692" y="991"/>
                  </a:lnTo>
                  <a:lnTo>
                    <a:pt x="673" y="994"/>
                  </a:lnTo>
                  <a:lnTo>
                    <a:pt x="656" y="995"/>
                  </a:lnTo>
                  <a:lnTo>
                    <a:pt x="637" y="995"/>
                  </a:lnTo>
                  <a:lnTo>
                    <a:pt x="637" y="99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28" name="Freeform 10">
              <a:extLst>
                <a:ext uri="{FF2B5EF4-FFF2-40B4-BE49-F238E27FC236}">
                  <a16:creationId xmlns:a16="http://schemas.microsoft.com/office/drawing/2014/main" id="{FD1792B2-56CF-6606-FD65-A0D4AC1FC32B}"/>
                </a:ext>
              </a:extLst>
            </p:cNvPr>
            <p:cNvSpPr>
              <a:spLocks/>
            </p:cNvSpPr>
            <p:nvPr/>
          </p:nvSpPr>
          <p:spPr bwMode="auto">
            <a:xfrm>
              <a:off x="2999173" y="5055339"/>
              <a:ext cx="170240" cy="322309"/>
            </a:xfrm>
            <a:custGeom>
              <a:avLst/>
              <a:gdLst>
                <a:gd name="T0" fmla="*/ 487 w 716"/>
                <a:gd name="T1" fmla="*/ 826 h 1347"/>
                <a:gd name="T2" fmla="*/ 485 w 716"/>
                <a:gd name="T3" fmla="*/ 676 h 1347"/>
                <a:gd name="T4" fmla="*/ 487 w 716"/>
                <a:gd name="T5" fmla="*/ 279 h 1347"/>
                <a:gd name="T6" fmla="*/ 678 w 716"/>
                <a:gd name="T7" fmla="*/ 279 h 1347"/>
                <a:gd name="T8" fmla="*/ 691 w 716"/>
                <a:gd name="T9" fmla="*/ 274 h 1347"/>
                <a:gd name="T10" fmla="*/ 696 w 716"/>
                <a:gd name="T11" fmla="*/ 261 h 1347"/>
                <a:gd name="T12" fmla="*/ 696 w 716"/>
                <a:gd name="T13" fmla="*/ 17 h 1347"/>
                <a:gd name="T14" fmla="*/ 691 w 716"/>
                <a:gd name="T15" fmla="*/ 5 h 1347"/>
                <a:gd name="T16" fmla="*/ 678 w 716"/>
                <a:gd name="T17" fmla="*/ 0 h 1347"/>
                <a:gd name="T18" fmla="*/ 18 w 716"/>
                <a:gd name="T19" fmla="*/ 0 h 1347"/>
                <a:gd name="T20" fmla="*/ 5 w 716"/>
                <a:gd name="T21" fmla="*/ 5 h 1347"/>
                <a:gd name="T22" fmla="*/ 0 w 716"/>
                <a:gd name="T23" fmla="*/ 17 h 1347"/>
                <a:gd name="T24" fmla="*/ 0 w 716"/>
                <a:gd name="T25" fmla="*/ 261 h 1347"/>
                <a:gd name="T26" fmla="*/ 5 w 716"/>
                <a:gd name="T27" fmla="*/ 274 h 1347"/>
                <a:gd name="T28" fmla="*/ 18 w 716"/>
                <a:gd name="T29" fmla="*/ 279 h 1347"/>
                <a:gd name="T30" fmla="*/ 208 w 716"/>
                <a:gd name="T31" fmla="*/ 279 h 1347"/>
                <a:gd name="T32" fmla="*/ 208 w 716"/>
                <a:gd name="T33" fmla="*/ 666 h 1347"/>
                <a:gd name="T34" fmla="*/ 208 w 716"/>
                <a:gd name="T35" fmla="*/ 826 h 1347"/>
                <a:gd name="T36" fmla="*/ 211 w 716"/>
                <a:gd name="T37" fmla="*/ 886 h 1347"/>
                <a:gd name="T38" fmla="*/ 217 w 716"/>
                <a:gd name="T39" fmla="*/ 942 h 1347"/>
                <a:gd name="T40" fmla="*/ 227 w 716"/>
                <a:gd name="T41" fmla="*/ 996 h 1347"/>
                <a:gd name="T42" fmla="*/ 242 w 716"/>
                <a:gd name="T43" fmla="*/ 1046 h 1347"/>
                <a:gd name="T44" fmla="*/ 260 w 716"/>
                <a:gd name="T45" fmla="*/ 1092 h 1347"/>
                <a:gd name="T46" fmla="*/ 281 w 716"/>
                <a:gd name="T47" fmla="*/ 1135 h 1347"/>
                <a:gd name="T48" fmla="*/ 306 w 716"/>
                <a:gd name="T49" fmla="*/ 1172 h 1347"/>
                <a:gd name="T50" fmla="*/ 337 w 716"/>
                <a:gd name="T51" fmla="*/ 1208 h 1347"/>
                <a:gd name="T52" fmla="*/ 369 w 716"/>
                <a:gd name="T53" fmla="*/ 1239 h 1347"/>
                <a:gd name="T54" fmla="*/ 406 w 716"/>
                <a:gd name="T55" fmla="*/ 1267 h 1347"/>
                <a:gd name="T56" fmla="*/ 444 w 716"/>
                <a:gd name="T57" fmla="*/ 1289 h 1347"/>
                <a:gd name="T58" fmla="*/ 488 w 716"/>
                <a:gd name="T59" fmla="*/ 1309 h 1347"/>
                <a:gd name="T60" fmla="*/ 536 w 716"/>
                <a:gd name="T61" fmla="*/ 1325 h 1347"/>
                <a:gd name="T62" fmla="*/ 586 w 716"/>
                <a:gd name="T63" fmla="*/ 1336 h 1347"/>
                <a:gd name="T64" fmla="*/ 640 w 716"/>
                <a:gd name="T65" fmla="*/ 1343 h 1347"/>
                <a:gd name="T66" fmla="*/ 698 w 716"/>
                <a:gd name="T67" fmla="*/ 1347 h 1347"/>
                <a:gd name="T68" fmla="*/ 704 w 716"/>
                <a:gd name="T69" fmla="*/ 1346 h 1347"/>
                <a:gd name="T70" fmla="*/ 714 w 716"/>
                <a:gd name="T71" fmla="*/ 1336 h 1347"/>
                <a:gd name="T72" fmla="*/ 716 w 716"/>
                <a:gd name="T73" fmla="*/ 1086 h 1347"/>
                <a:gd name="T74" fmla="*/ 714 w 716"/>
                <a:gd name="T75" fmla="*/ 1079 h 1347"/>
                <a:gd name="T76" fmla="*/ 706 w 716"/>
                <a:gd name="T77" fmla="*/ 1069 h 1347"/>
                <a:gd name="T78" fmla="*/ 698 w 716"/>
                <a:gd name="T79" fmla="*/ 1068 h 1347"/>
                <a:gd name="T80" fmla="*/ 645 w 716"/>
                <a:gd name="T81" fmla="*/ 1063 h 1347"/>
                <a:gd name="T82" fmla="*/ 600 w 716"/>
                <a:gd name="T83" fmla="*/ 1051 h 1347"/>
                <a:gd name="T84" fmla="*/ 565 w 716"/>
                <a:gd name="T85" fmla="*/ 1030 h 1347"/>
                <a:gd name="T86" fmla="*/ 536 w 716"/>
                <a:gd name="T87" fmla="*/ 1003 h 1347"/>
                <a:gd name="T88" fmla="*/ 515 w 716"/>
                <a:gd name="T89" fmla="*/ 969 h 1347"/>
                <a:gd name="T90" fmla="*/ 500 w 716"/>
                <a:gd name="T91" fmla="*/ 927 h 1347"/>
                <a:gd name="T92" fmla="*/ 491 w 716"/>
                <a:gd name="T93" fmla="*/ 880 h 1347"/>
                <a:gd name="T94" fmla="*/ 487 w 716"/>
                <a:gd name="T95" fmla="*/ 826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716" h="1347">
                  <a:moveTo>
                    <a:pt x="487" y="826"/>
                  </a:moveTo>
                  <a:lnTo>
                    <a:pt x="487" y="826"/>
                  </a:lnTo>
                  <a:lnTo>
                    <a:pt x="486" y="759"/>
                  </a:lnTo>
                  <a:lnTo>
                    <a:pt x="485" y="676"/>
                  </a:lnTo>
                  <a:lnTo>
                    <a:pt x="486" y="495"/>
                  </a:lnTo>
                  <a:lnTo>
                    <a:pt x="487" y="279"/>
                  </a:lnTo>
                  <a:lnTo>
                    <a:pt x="678" y="279"/>
                  </a:lnTo>
                  <a:lnTo>
                    <a:pt x="678" y="279"/>
                  </a:lnTo>
                  <a:lnTo>
                    <a:pt x="684" y="278"/>
                  </a:lnTo>
                  <a:lnTo>
                    <a:pt x="691" y="274"/>
                  </a:lnTo>
                  <a:lnTo>
                    <a:pt x="694" y="267"/>
                  </a:lnTo>
                  <a:lnTo>
                    <a:pt x="696" y="261"/>
                  </a:lnTo>
                  <a:lnTo>
                    <a:pt x="696" y="17"/>
                  </a:lnTo>
                  <a:lnTo>
                    <a:pt x="696" y="17"/>
                  </a:lnTo>
                  <a:lnTo>
                    <a:pt x="694" y="11"/>
                  </a:lnTo>
                  <a:lnTo>
                    <a:pt x="691" y="5"/>
                  </a:lnTo>
                  <a:lnTo>
                    <a:pt x="684" y="1"/>
                  </a:lnTo>
                  <a:lnTo>
                    <a:pt x="678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10" y="1"/>
                  </a:lnTo>
                  <a:lnTo>
                    <a:pt x="5" y="5"/>
                  </a:lnTo>
                  <a:lnTo>
                    <a:pt x="1" y="11"/>
                  </a:lnTo>
                  <a:lnTo>
                    <a:pt x="0" y="17"/>
                  </a:lnTo>
                  <a:lnTo>
                    <a:pt x="0" y="261"/>
                  </a:lnTo>
                  <a:lnTo>
                    <a:pt x="0" y="261"/>
                  </a:lnTo>
                  <a:lnTo>
                    <a:pt x="1" y="267"/>
                  </a:lnTo>
                  <a:lnTo>
                    <a:pt x="5" y="274"/>
                  </a:lnTo>
                  <a:lnTo>
                    <a:pt x="10" y="278"/>
                  </a:lnTo>
                  <a:lnTo>
                    <a:pt x="18" y="279"/>
                  </a:lnTo>
                  <a:lnTo>
                    <a:pt x="208" y="279"/>
                  </a:lnTo>
                  <a:lnTo>
                    <a:pt x="208" y="279"/>
                  </a:lnTo>
                  <a:lnTo>
                    <a:pt x="208" y="485"/>
                  </a:lnTo>
                  <a:lnTo>
                    <a:pt x="208" y="666"/>
                  </a:lnTo>
                  <a:lnTo>
                    <a:pt x="208" y="826"/>
                  </a:lnTo>
                  <a:lnTo>
                    <a:pt x="208" y="826"/>
                  </a:lnTo>
                  <a:lnTo>
                    <a:pt x="210" y="857"/>
                  </a:lnTo>
                  <a:lnTo>
                    <a:pt x="211" y="886"/>
                  </a:lnTo>
                  <a:lnTo>
                    <a:pt x="213" y="915"/>
                  </a:lnTo>
                  <a:lnTo>
                    <a:pt x="217" y="942"/>
                  </a:lnTo>
                  <a:lnTo>
                    <a:pt x="222" y="970"/>
                  </a:lnTo>
                  <a:lnTo>
                    <a:pt x="227" y="996"/>
                  </a:lnTo>
                  <a:lnTo>
                    <a:pt x="235" y="1022"/>
                  </a:lnTo>
                  <a:lnTo>
                    <a:pt x="242" y="1046"/>
                  </a:lnTo>
                  <a:lnTo>
                    <a:pt x="250" y="1069"/>
                  </a:lnTo>
                  <a:lnTo>
                    <a:pt x="260" y="1092"/>
                  </a:lnTo>
                  <a:lnTo>
                    <a:pt x="270" y="1113"/>
                  </a:lnTo>
                  <a:lnTo>
                    <a:pt x="281" y="1135"/>
                  </a:lnTo>
                  <a:lnTo>
                    <a:pt x="294" y="1154"/>
                  </a:lnTo>
                  <a:lnTo>
                    <a:pt x="306" y="1172"/>
                  </a:lnTo>
                  <a:lnTo>
                    <a:pt x="321" y="1191"/>
                  </a:lnTo>
                  <a:lnTo>
                    <a:pt x="337" y="1208"/>
                  </a:lnTo>
                  <a:lnTo>
                    <a:pt x="352" y="1224"/>
                  </a:lnTo>
                  <a:lnTo>
                    <a:pt x="369" y="1239"/>
                  </a:lnTo>
                  <a:lnTo>
                    <a:pt x="387" y="1253"/>
                  </a:lnTo>
                  <a:lnTo>
                    <a:pt x="406" y="1267"/>
                  </a:lnTo>
                  <a:lnTo>
                    <a:pt x="424" y="1278"/>
                  </a:lnTo>
                  <a:lnTo>
                    <a:pt x="444" y="1289"/>
                  </a:lnTo>
                  <a:lnTo>
                    <a:pt x="466" y="1299"/>
                  </a:lnTo>
                  <a:lnTo>
                    <a:pt x="488" y="1309"/>
                  </a:lnTo>
                  <a:lnTo>
                    <a:pt x="512" y="1317"/>
                  </a:lnTo>
                  <a:lnTo>
                    <a:pt x="536" y="1325"/>
                  </a:lnTo>
                  <a:lnTo>
                    <a:pt x="560" y="1331"/>
                  </a:lnTo>
                  <a:lnTo>
                    <a:pt x="586" y="1336"/>
                  </a:lnTo>
                  <a:lnTo>
                    <a:pt x="613" y="1341"/>
                  </a:lnTo>
                  <a:lnTo>
                    <a:pt x="640" y="1343"/>
                  </a:lnTo>
                  <a:lnTo>
                    <a:pt x="669" y="1346"/>
                  </a:lnTo>
                  <a:lnTo>
                    <a:pt x="698" y="1347"/>
                  </a:lnTo>
                  <a:lnTo>
                    <a:pt x="698" y="1347"/>
                  </a:lnTo>
                  <a:lnTo>
                    <a:pt x="704" y="1346"/>
                  </a:lnTo>
                  <a:lnTo>
                    <a:pt x="711" y="1342"/>
                  </a:lnTo>
                  <a:lnTo>
                    <a:pt x="714" y="1336"/>
                  </a:lnTo>
                  <a:lnTo>
                    <a:pt x="716" y="1330"/>
                  </a:lnTo>
                  <a:lnTo>
                    <a:pt x="716" y="1086"/>
                  </a:lnTo>
                  <a:lnTo>
                    <a:pt x="716" y="1086"/>
                  </a:lnTo>
                  <a:lnTo>
                    <a:pt x="714" y="1079"/>
                  </a:lnTo>
                  <a:lnTo>
                    <a:pt x="711" y="1073"/>
                  </a:lnTo>
                  <a:lnTo>
                    <a:pt x="706" y="1069"/>
                  </a:lnTo>
                  <a:lnTo>
                    <a:pt x="698" y="1068"/>
                  </a:lnTo>
                  <a:lnTo>
                    <a:pt x="698" y="1068"/>
                  </a:lnTo>
                  <a:lnTo>
                    <a:pt x="670" y="1067"/>
                  </a:lnTo>
                  <a:lnTo>
                    <a:pt x="645" y="1063"/>
                  </a:lnTo>
                  <a:lnTo>
                    <a:pt x="621" y="1057"/>
                  </a:lnTo>
                  <a:lnTo>
                    <a:pt x="600" y="1051"/>
                  </a:lnTo>
                  <a:lnTo>
                    <a:pt x="581" y="1040"/>
                  </a:lnTo>
                  <a:lnTo>
                    <a:pt x="565" y="1030"/>
                  </a:lnTo>
                  <a:lnTo>
                    <a:pt x="550" y="1017"/>
                  </a:lnTo>
                  <a:lnTo>
                    <a:pt x="536" y="1003"/>
                  </a:lnTo>
                  <a:lnTo>
                    <a:pt x="525" y="986"/>
                  </a:lnTo>
                  <a:lnTo>
                    <a:pt x="515" y="969"/>
                  </a:lnTo>
                  <a:lnTo>
                    <a:pt x="507" y="949"/>
                  </a:lnTo>
                  <a:lnTo>
                    <a:pt x="500" y="927"/>
                  </a:lnTo>
                  <a:lnTo>
                    <a:pt x="495" y="905"/>
                  </a:lnTo>
                  <a:lnTo>
                    <a:pt x="491" y="880"/>
                  </a:lnTo>
                  <a:lnTo>
                    <a:pt x="488" y="853"/>
                  </a:lnTo>
                  <a:lnTo>
                    <a:pt x="487" y="826"/>
                  </a:lnTo>
                  <a:lnTo>
                    <a:pt x="487" y="82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29" name="Freeform 11">
              <a:extLst>
                <a:ext uri="{FF2B5EF4-FFF2-40B4-BE49-F238E27FC236}">
                  <a16:creationId xmlns:a16="http://schemas.microsoft.com/office/drawing/2014/main" id="{CCD70746-A3FF-17A4-81FD-4D928A85917A}"/>
                </a:ext>
              </a:extLst>
            </p:cNvPr>
            <p:cNvSpPr>
              <a:spLocks/>
            </p:cNvSpPr>
            <p:nvPr/>
          </p:nvSpPr>
          <p:spPr bwMode="auto">
            <a:xfrm>
              <a:off x="3624663" y="4890837"/>
              <a:ext cx="108074" cy="108074"/>
            </a:xfrm>
            <a:custGeom>
              <a:avLst/>
              <a:gdLst>
                <a:gd name="T0" fmla="*/ 451 w 451"/>
                <a:gd name="T1" fmla="*/ 226 h 451"/>
                <a:gd name="T2" fmla="*/ 446 w 451"/>
                <a:gd name="T3" fmla="*/ 272 h 451"/>
                <a:gd name="T4" fmla="*/ 433 w 451"/>
                <a:gd name="T5" fmla="*/ 314 h 451"/>
                <a:gd name="T6" fmla="*/ 412 w 451"/>
                <a:gd name="T7" fmla="*/ 352 h 451"/>
                <a:gd name="T8" fmla="*/ 384 w 451"/>
                <a:gd name="T9" fmla="*/ 386 h 451"/>
                <a:gd name="T10" fmla="*/ 351 w 451"/>
                <a:gd name="T11" fmla="*/ 414 h 451"/>
                <a:gd name="T12" fmla="*/ 312 w 451"/>
                <a:gd name="T13" fmla="*/ 434 h 451"/>
                <a:gd name="T14" fmla="*/ 270 w 451"/>
                <a:gd name="T15" fmla="*/ 448 h 451"/>
                <a:gd name="T16" fmla="*/ 225 w 451"/>
                <a:gd name="T17" fmla="*/ 451 h 451"/>
                <a:gd name="T18" fmla="*/ 202 w 451"/>
                <a:gd name="T19" fmla="*/ 450 h 451"/>
                <a:gd name="T20" fmla="*/ 158 w 451"/>
                <a:gd name="T21" fmla="*/ 441 h 451"/>
                <a:gd name="T22" fmla="*/ 118 w 451"/>
                <a:gd name="T23" fmla="*/ 425 h 451"/>
                <a:gd name="T24" fmla="*/ 81 w 451"/>
                <a:gd name="T25" fmla="*/ 400 h 451"/>
                <a:gd name="T26" fmla="*/ 51 w 451"/>
                <a:gd name="T27" fmla="*/ 370 h 451"/>
                <a:gd name="T28" fmla="*/ 26 w 451"/>
                <a:gd name="T29" fmla="*/ 333 h 451"/>
                <a:gd name="T30" fmla="*/ 10 w 451"/>
                <a:gd name="T31" fmla="*/ 293 h 451"/>
                <a:gd name="T32" fmla="*/ 0 w 451"/>
                <a:gd name="T33" fmla="*/ 249 h 451"/>
                <a:gd name="T34" fmla="*/ 0 w 451"/>
                <a:gd name="T35" fmla="*/ 226 h 451"/>
                <a:gd name="T36" fmla="*/ 4 w 451"/>
                <a:gd name="T37" fmla="*/ 181 h 451"/>
                <a:gd name="T38" fmla="*/ 17 w 451"/>
                <a:gd name="T39" fmla="*/ 138 h 451"/>
                <a:gd name="T40" fmla="*/ 38 w 451"/>
                <a:gd name="T41" fmla="*/ 100 h 451"/>
                <a:gd name="T42" fmla="*/ 65 w 451"/>
                <a:gd name="T43" fmla="*/ 67 h 451"/>
                <a:gd name="T44" fmla="*/ 99 w 451"/>
                <a:gd name="T45" fmla="*/ 39 h 451"/>
                <a:gd name="T46" fmla="*/ 137 w 451"/>
                <a:gd name="T47" fmla="*/ 18 h 451"/>
                <a:gd name="T48" fmla="*/ 179 w 451"/>
                <a:gd name="T49" fmla="*/ 5 h 451"/>
                <a:gd name="T50" fmla="*/ 225 w 451"/>
                <a:gd name="T51" fmla="*/ 0 h 451"/>
                <a:gd name="T52" fmla="*/ 248 w 451"/>
                <a:gd name="T53" fmla="*/ 1 h 451"/>
                <a:gd name="T54" fmla="*/ 292 w 451"/>
                <a:gd name="T55" fmla="*/ 10 h 451"/>
                <a:gd name="T56" fmla="*/ 333 w 451"/>
                <a:gd name="T57" fmla="*/ 28 h 451"/>
                <a:gd name="T58" fmla="*/ 368 w 451"/>
                <a:gd name="T59" fmla="*/ 52 h 451"/>
                <a:gd name="T60" fmla="*/ 399 w 451"/>
                <a:gd name="T61" fmla="*/ 82 h 451"/>
                <a:gd name="T62" fmla="*/ 423 w 451"/>
                <a:gd name="T63" fmla="*/ 118 h 451"/>
                <a:gd name="T64" fmla="*/ 440 w 451"/>
                <a:gd name="T65" fmla="*/ 159 h 451"/>
                <a:gd name="T66" fmla="*/ 449 w 451"/>
                <a:gd name="T67" fmla="*/ 203 h 451"/>
                <a:gd name="T68" fmla="*/ 451 w 451"/>
                <a:gd name="T69" fmla="*/ 226 h 4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51" h="451">
                  <a:moveTo>
                    <a:pt x="451" y="226"/>
                  </a:moveTo>
                  <a:lnTo>
                    <a:pt x="451" y="226"/>
                  </a:lnTo>
                  <a:lnTo>
                    <a:pt x="449" y="249"/>
                  </a:lnTo>
                  <a:lnTo>
                    <a:pt x="446" y="272"/>
                  </a:lnTo>
                  <a:lnTo>
                    <a:pt x="440" y="293"/>
                  </a:lnTo>
                  <a:lnTo>
                    <a:pt x="433" y="314"/>
                  </a:lnTo>
                  <a:lnTo>
                    <a:pt x="423" y="333"/>
                  </a:lnTo>
                  <a:lnTo>
                    <a:pt x="412" y="352"/>
                  </a:lnTo>
                  <a:lnTo>
                    <a:pt x="399" y="370"/>
                  </a:lnTo>
                  <a:lnTo>
                    <a:pt x="384" y="386"/>
                  </a:lnTo>
                  <a:lnTo>
                    <a:pt x="368" y="400"/>
                  </a:lnTo>
                  <a:lnTo>
                    <a:pt x="351" y="414"/>
                  </a:lnTo>
                  <a:lnTo>
                    <a:pt x="333" y="425"/>
                  </a:lnTo>
                  <a:lnTo>
                    <a:pt x="312" y="434"/>
                  </a:lnTo>
                  <a:lnTo>
                    <a:pt x="292" y="441"/>
                  </a:lnTo>
                  <a:lnTo>
                    <a:pt x="270" y="448"/>
                  </a:lnTo>
                  <a:lnTo>
                    <a:pt x="248" y="450"/>
                  </a:lnTo>
                  <a:lnTo>
                    <a:pt x="225" y="451"/>
                  </a:lnTo>
                  <a:lnTo>
                    <a:pt x="225" y="451"/>
                  </a:lnTo>
                  <a:lnTo>
                    <a:pt x="202" y="450"/>
                  </a:lnTo>
                  <a:lnTo>
                    <a:pt x="179" y="448"/>
                  </a:lnTo>
                  <a:lnTo>
                    <a:pt x="158" y="441"/>
                  </a:lnTo>
                  <a:lnTo>
                    <a:pt x="137" y="434"/>
                  </a:lnTo>
                  <a:lnTo>
                    <a:pt x="118" y="425"/>
                  </a:lnTo>
                  <a:lnTo>
                    <a:pt x="99" y="414"/>
                  </a:lnTo>
                  <a:lnTo>
                    <a:pt x="81" y="400"/>
                  </a:lnTo>
                  <a:lnTo>
                    <a:pt x="65" y="386"/>
                  </a:lnTo>
                  <a:lnTo>
                    <a:pt x="51" y="370"/>
                  </a:lnTo>
                  <a:lnTo>
                    <a:pt x="38" y="352"/>
                  </a:lnTo>
                  <a:lnTo>
                    <a:pt x="26" y="333"/>
                  </a:lnTo>
                  <a:lnTo>
                    <a:pt x="17" y="314"/>
                  </a:lnTo>
                  <a:lnTo>
                    <a:pt x="10" y="293"/>
                  </a:lnTo>
                  <a:lnTo>
                    <a:pt x="4" y="272"/>
                  </a:lnTo>
                  <a:lnTo>
                    <a:pt x="0" y="249"/>
                  </a:lnTo>
                  <a:lnTo>
                    <a:pt x="0" y="226"/>
                  </a:lnTo>
                  <a:lnTo>
                    <a:pt x="0" y="226"/>
                  </a:lnTo>
                  <a:lnTo>
                    <a:pt x="0" y="203"/>
                  </a:lnTo>
                  <a:lnTo>
                    <a:pt x="4" y="181"/>
                  </a:lnTo>
                  <a:lnTo>
                    <a:pt x="10" y="159"/>
                  </a:lnTo>
                  <a:lnTo>
                    <a:pt x="17" y="138"/>
                  </a:lnTo>
                  <a:lnTo>
                    <a:pt x="26" y="118"/>
                  </a:lnTo>
                  <a:lnTo>
                    <a:pt x="38" y="100"/>
                  </a:lnTo>
                  <a:lnTo>
                    <a:pt x="51" y="82"/>
                  </a:lnTo>
                  <a:lnTo>
                    <a:pt x="65" y="67"/>
                  </a:lnTo>
                  <a:lnTo>
                    <a:pt x="81" y="52"/>
                  </a:lnTo>
                  <a:lnTo>
                    <a:pt x="99" y="39"/>
                  </a:lnTo>
                  <a:lnTo>
                    <a:pt x="118" y="28"/>
                  </a:lnTo>
                  <a:lnTo>
                    <a:pt x="137" y="18"/>
                  </a:lnTo>
                  <a:lnTo>
                    <a:pt x="158" y="10"/>
                  </a:lnTo>
                  <a:lnTo>
                    <a:pt x="179" y="5"/>
                  </a:lnTo>
                  <a:lnTo>
                    <a:pt x="202" y="1"/>
                  </a:lnTo>
                  <a:lnTo>
                    <a:pt x="225" y="0"/>
                  </a:lnTo>
                  <a:lnTo>
                    <a:pt x="225" y="0"/>
                  </a:lnTo>
                  <a:lnTo>
                    <a:pt x="248" y="1"/>
                  </a:lnTo>
                  <a:lnTo>
                    <a:pt x="270" y="5"/>
                  </a:lnTo>
                  <a:lnTo>
                    <a:pt x="292" y="10"/>
                  </a:lnTo>
                  <a:lnTo>
                    <a:pt x="312" y="18"/>
                  </a:lnTo>
                  <a:lnTo>
                    <a:pt x="333" y="28"/>
                  </a:lnTo>
                  <a:lnTo>
                    <a:pt x="351" y="39"/>
                  </a:lnTo>
                  <a:lnTo>
                    <a:pt x="368" y="52"/>
                  </a:lnTo>
                  <a:lnTo>
                    <a:pt x="384" y="67"/>
                  </a:lnTo>
                  <a:lnTo>
                    <a:pt x="399" y="82"/>
                  </a:lnTo>
                  <a:lnTo>
                    <a:pt x="412" y="100"/>
                  </a:lnTo>
                  <a:lnTo>
                    <a:pt x="423" y="118"/>
                  </a:lnTo>
                  <a:lnTo>
                    <a:pt x="433" y="138"/>
                  </a:lnTo>
                  <a:lnTo>
                    <a:pt x="440" y="159"/>
                  </a:lnTo>
                  <a:lnTo>
                    <a:pt x="446" y="181"/>
                  </a:lnTo>
                  <a:lnTo>
                    <a:pt x="449" y="203"/>
                  </a:lnTo>
                  <a:lnTo>
                    <a:pt x="451" y="226"/>
                  </a:lnTo>
                  <a:lnTo>
                    <a:pt x="451" y="226"/>
                  </a:lnTo>
                  <a:close/>
                </a:path>
              </a:pathLst>
            </a:custGeom>
            <a:solidFill>
              <a:srgbClr val="2DA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30" name="Freeform 12">
              <a:extLst>
                <a:ext uri="{FF2B5EF4-FFF2-40B4-BE49-F238E27FC236}">
                  <a16:creationId xmlns:a16="http://schemas.microsoft.com/office/drawing/2014/main" id="{D33A5CE9-72BC-C380-1A82-0752ECB35489}"/>
                </a:ext>
              </a:extLst>
            </p:cNvPr>
            <p:cNvSpPr>
              <a:spLocks/>
            </p:cNvSpPr>
            <p:nvPr/>
          </p:nvSpPr>
          <p:spPr bwMode="auto">
            <a:xfrm>
              <a:off x="3595015" y="5055339"/>
              <a:ext cx="171197" cy="322309"/>
            </a:xfrm>
            <a:custGeom>
              <a:avLst/>
              <a:gdLst>
                <a:gd name="T0" fmla="*/ 487 w 715"/>
                <a:gd name="T1" fmla="*/ 826 h 1347"/>
                <a:gd name="T2" fmla="*/ 486 w 715"/>
                <a:gd name="T3" fmla="*/ 676 h 1347"/>
                <a:gd name="T4" fmla="*/ 487 w 715"/>
                <a:gd name="T5" fmla="*/ 279 h 1347"/>
                <a:gd name="T6" fmla="*/ 678 w 715"/>
                <a:gd name="T7" fmla="*/ 279 h 1347"/>
                <a:gd name="T8" fmla="*/ 690 w 715"/>
                <a:gd name="T9" fmla="*/ 274 h 1347"/>
                <a:gd name="T10" fmla="*/ 695 w 715"/>
                <a:gd name="T11" fmla="*/ 261 h 1347"/>
                <a:gd name="T12" fmla="*/ 695 w 715"/>
                <a:gd name="T13" fmla="*/ 17 h 1347"/>
                <a:gd name="T14" fmla="*/ 690 w 715"/>
                <a:gd name="T15" fmla="*/ 5 h 1347"/>
                <a:gd name="T16" fmla="*/ 678 w 715"/>
                <a:gd name="T17" fmla="*/ 0 h 1347"/>
                <a:gd name="T18" fmla="*/ 17 w 715"/>
                <a:gd name="T19" fmla="*/ 0 h 1347"/>
                <a:gd name="T20" fmla="*/ 5 w 715"/>
                <a:gd name="T21" fmla="*/ 5 h 1347"/>
                <a:gd name="T22" fmla="*/ 0 w 715"/>
                <a:gd name="T23" fmla="*/ 17 h 1347"/>
                <a:gd name="T24" fmla="*/ 0 w 715"/>
                <a:gd name="T25" fmla="*/ 261 h 1347"/>
                <a:gd name="T26" fmla="*/ 5 w 715"/>
                <a:gd name="T27" fmla="*/ 274 h 1347"/>
                <a:gd name="T28" fmla="*/ 17 w 715"/>
                <a:gd name="T29" fmla="*/ 279 h 1347"/>
                <a:gd name="T30" fmla="*/ 209 w 715"/>
                <a:gd name="T31" fmla="*/ 279 h 1347"/>
                <a:gd name="T32" fmla="*/ 208 w 715"/>
                <a:gd name="T33" fmla="*/ 666 h 1347"/>
                <a:gd name="T34" fmla="*/ 209 w 715"/>
                <a:gd name="T35" fmla="*/ 826 h 1347"/>
                <a:gd name="T36" fmla="*/ 212 w 715"/>
                <a:gd name="T37" fmla="*/ 886 h 1347"/>
                <a:gd name="T38" fmla="*/ 218 w 715"/>
                <a:gd name="T39" fmla="*/ 942 h 1347"/>
                <a:gd name="T40" fmla="*/ 228 w 715"/>
                <a:gd name="T41" fmla="*/ 996 h 1347"/>
                <a:gd name="T42" fmla="*/ 242 w 715"/>
                <a:gd name="T43" fmla="*/ 1046 h 1347"/>
                <a:gd name="T44" fmla="*/ 260 w 715"/>
                <a:gd name="T45" fmla="*/ 1092 h 1347"/>
                <a:gd name="T46" fmla="*/ 282 w 715"/>
                <a:gd name="T47" fmla="*/ 1135 h 1347"/>
                <a:gd name="T48" fmla="*/ 307 w 715"/>
                <a:gd name="T49" fmla="*/ 1172 h 1347"/>
                <a:gd name="T50" fmla="*/ 336 w 715"/>
                <a:gd name="T51" fmla="*/ 1208 h 1347"/>
                <a:gd name="T52" fmla="*/ 369 w 715"/>
                <a:gd name="T53" fmla="*/ 1239 h 1347"/>
                <a:gd name="T54" fmla="*/ 405 w 715"/>
                <a:gd name="T55" fmla="*/ 1267 h 1347"/>
                <a:gd name="T56" fmla="*/ 445 w 715"/>
                <a:gd name="T57" fmla="*/ 1289 h 1347"/>
                <a:gd name="T58" fmla="*/ 489 w 715"/>
                <a:gd name="T59" fmla="*/ 1309 h 1347"/>
                <a:gd name="T60" fmla="*/ 536 w 715"/>
                <a:gd name="T61" fmla="*/ 1325 h 1347"/>
                <a:gd name="T62" fmla="*/ 586 w 715"/>
                <a:gd name="T63" fmla="*/ 1336 h 1347"/>
                <a:gd name="T64" fmla="*/ 640 w 715"/>
                <a:gd name="T65" fmla="*/ 1343 h 1347"/>
                <a:gd name="T66" fmla="*/ 698 w 715"/>
                <a:gd name="T67" fmla="*/ 1347 h 1347"/>
                <a:gd name="T68" fmla="*/ 705 w 715"/>
                <a:gd name="T69" fmla="*/ 1346 h 1347"/>
                <a:gd name="T70" fmla="*/ 714 w 715"/>
                <a:gd name="T71" fmla="*/ 1336 h 1347"/>
                <a:gd name="T72" fmla="*/ 715 w 715"/>
                <a:gd name="T73" fmla="*/ 1086 h 1347"/>
                <a:gd name="T74" fmla="*/ 714 w 715"/>
                <a:gd name="T75" fmla="*/ 1079 h 1347"/>
                <a:gd name="T76" fmla="*/ 705 w 715"/>
                <a:gd name="T77" fmla="*/ 1069 h 1347"/>
                <a:gd name="T78" fmla="*/ 699 w 715"/>
                <a:gd name="T79" fmla="*/ 1068 h 1347"/>
                <a:gd name="T80" fmla="*/ 645 w 715"/>
                <a:gd name="T81" fmla="*/ 1063 h 1347"/>
                <a:gd name="T82" fmla="*/ 601 w 715"/>
                <a:gd name="T83" fmla="*/ 1051 h 1347"/>
                <a:gd name="T84" fmla="*/ 565 w 715"/>
                <a:gd name="T85" fmla="*/ 1030 h 1347"/>
                <a:gd name="T86" fmla="*/ 537 w 715"/>
                <a:gd name="T87" fmla="*/ 1003 h 1347"/>
                <a:gd name="T88" fmla="*/ 516 w 715"/>
                <a:gd name="T89" fmla="*/ 969 h 1347"/>
                <a:gd name="T90" fmla="*/ 501 w 715"/>
                <a:gd name="T91" fmla="*/ 927 h 1347"/>
                <a:gd name="T92" fmla="*/ 492 w 715"/>
                <a:gd name="T93" fmla="*/ 880 h 1347"/>
                <a:gd name="T94" fmla="*/ 487 w 715"/>
                <a:gd name="T95" fmla="*/ 826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715" h="1347">
                  <a:moveTo>
                    <a:pt x="487" y="826"/>
                  </a:moveTo>
                  <a:lnTo>
                    <a:pt x="487" y="826"/>
                  </a:lnTo>
                  <a:lnTo>
                    <a:pt x="486" y="759"/>
                  </a:lnTo>
                  <a:lnTo>
                    <a:pt x="486" y="676"/>
                  </a:lnTo>
                  <a:lnTo>
                    <a:pt x="486" y="495"/>
                  </a:lnTo>
                  <a:lnTo>
                    <a:pt x="487" y="279"/>
                  </a:lnTo>
                  <a:lnTo>
                    <a:pt x="678" y="279"/>
                  </a:lnTo>
                  <a:lnTo>
                    <a:pt x="678" y="279"/>
                  </a:lnTo>
                  <a:lnTo>
                    <a:pt x="685" y="278"/>
                  </a:lnTo>
                  <a:lnTo>
                    <a:pt x="690" y="274"/>
                  </a:lnTo>
                  <a:lnTo>
                    <a:pt x="694" y="267"/>
                  </a:lnTo>
                  <a:lnTo>
                    <a:pt x="695" y="261"/>
                  </a:lnTo>
                  <a:lnTo>
                    <a:pt x="695" y="17"/>
                  </a:lnTo>
                  <a:lnTo>
                    <a:pt x="695" y="17"/>
                  </a:lnTo>
                  <a:lnTo>
                    <a:pt x="694" y="11"/>
                  </a:lnTo>
                  <a:lnTo>
                    <a:pt x="690" y="5"/>
                  </a:lnTo>
                  <a:lnTo>
                    <a:pt x="685" y="1"/>
                  </a:lnTo>
                  <a:lnTo>
                    <a:pt x="678" y="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11" y="1"/>
                  </a:lnTo>
                  <a:lnTo>
                    <a:pt x="5" y="5"/>
                  </a:lnTo>
                  <a:lnTo>
                    <a:pt x="1" y="11"/>
                  </a:lnTo>
                  <a:lnTo>
                    <a:pt x="0" y="17"/>
                  </a:lnTo>
                  <a:lnTo>
                    <a:pt x="0" y="261"/>
                  </a:lnTo>
                  <a:lnTo>
                    <a:pt x="0" y="261"/>
                  </a:lnTo>
                  <a:lnTo>
                    <a:pt x="1" y="267"/>
                  </a:lnTo>
                  <a:lnTo>
                    <a:pt x="5" y="274"/>
                  </a:lnTo>
                  <a:lnTo>
                    <a:pt x="11" y="278"/>
                  </a:lnTo>
                  <a:lnTo>
                    <a:pt x="17" y="279"/>
                  </a:lnTo>
                  <a:lnTo>
                    <a:pt x="209" y="279"/>
                  </a:lnTo>
                  <a:lnTo>
                    <a:pt x="209" y="279"/>
                  </a:lnTo>
                  <a:lnTo>
                    <a:pt x="208" y="485"/>
                  </a:lnTo>
                  <a:lnTo>
                    <a:pt x="208" y="666"/>
                  </a:lnTo>
                  <a:lnTo>
                    <a:pt x="209" y="826"/>
                  </a:lnTo>
                  <a:lnTo>
                    <a:pt x="209" y="826"/>
                  </a:lnTo>
                  <a:lnTo>
                    <a:pt x="209" y="857"/>
                  </a:lnTo>
                  <a:lnTo>
                    <a:pt x="212" y="886"/>
                  </a:lnTo>
                  <a:lnTo>
                    <a:pt x="214" y="915"/>
                  </a:lnTo>
                  <a:lnTo>
                    <a:pt x="218" y="942"/>
                  </a:lnTo>
                  <a:lnTo>
                    <a:pt x="222" y="970"/>
                  </a:lnTo>
                  <a:lnTo>
                    <a:pt x="228" y="996"/>
                  </a:lnTo>
                  <a:lnTo>
                    <a:pt x="235" y="1022"/>
                  </a:lnTo>
                  <a:lnTo>
                    <a:pt x="242" y="1046"/>
                  </a:lnTo>
                  <a:lnTo>
                    <a:pt x="251" y="1069"/>
                  </a:lnTo>
                  <a:lnTo>
                    <a:pt x="260" y="1092"/>
                  </a:lnTo>
                  <a:lnTo>
                    <a:pt x="271" y="1113"/>
                  </a:lnTo>
                  <a:lnTo>
                    <a:pt x="282" y="1135"/>
                  </a:lnTo>
                  <a:lnTo>
                    <a:pt x="294" y="1154"/>
                  </a:lnTo>
                  <a:lnTo>
                    <a:pt x="307" y="1172"/>
                  </a:lnTo>
                  <a:lnTo>
                    <a:pt x="321" y="1191"/>
                  </a:lnTo>
                  <a:lnTo>
                    <a:pt x="336" y="1208"/>
                  </a:lnTo>
                  <a:lnTo>
                    <a:pt x="353" y="1224"/>
                  </a:lnTo>
                  <a:lnTo>
                    <a:pt x="369" y="1239"/>
                  </a:lnTo>
                  <a:lnTo>
                    <a:pt x="386" y="1253"/>
                  </a:lnTo>
                  <a:lnTo>
                    <a:pt x="405" y="1267"/>
                  </a:lnTo>
                  <a:lnTo>
                    <a:pt x="425" y="1278"/>
                  </a:lnTo>
                  <a:lnTo>
                    <a:pt x="445" y="1289"/>
                  </a:lnTo>
                  <a:lnTo>
                    <a:pt x="467" y="1299"/>
                  </a:lnTo>
                  <a:lnTo>
                    <a:pt x="489" y="1309"/>
                  </a:lnTo>
                  <a:lnTo>
                    <a:pt x="512" y="1317"/>
                  </a:lnTo>
                  <a:lnTo>
                    <a:pt x="536" y="1325"/>
                  </a:lnTo>
                  <a:lnTo>
                    <a:pt x="561" y="1331"/>
                  </a:lnTo>
                  <a:lnTo>
                    <a:pt x="586" y="1336"/>
                  </a:lnTo>
                  <a:lnTo>
                    <a:pt x="614" y="1341"/>
                  </a:lnTo>
                  <a:lnTo>
                    <a:pt x="640" y="1343"/>
                  </a:lnTo>
                  <a:lnTo>
                    <a:pt x="669" y="1346"/>
                  </a:lnTo>
                  <a:lnTo>
                    <a:pt x="698" y="1347"/>
                  </a:lnTo>
                  <a:lnTo>
                    <a:pt x="698" y="1347"/>
                  </a:lnTo>
                  <a:lnTo>
                    <a:pt x="705" y="1346"/>
                  </a:lnTo>
                  <a:lnTo>
                    <a:pt x="710" y="1342"/>
                  </a:lnTo>
                  <a:lnTo>
                    <a:pt x="714" y="1336"/>
                  </a:lnTo>
                  <a:lnTo>
                    <a:pt x="715" y="1330"/>
                  </a:lnTo>
                  <a:lnTo>
                    <a:pt x="715" y="1086"/>
                  </a:lnTo>
                  <a:lnTo>
                    <a:pt x="715" y="1086"/>
                  </a:lnTo>
                  <a:lnTo>
                    <a:pt x="714" y="1079"/>
                  </a:lnTo>
                  <a:lnTo>
                    <a:pt x="710" y="1073"/>
                  </a:lnTo>
                  <a:lnTo>
                    <a:pt x="705" y="1069"/>
                  </a:lnTo>
                  <a:lnTo>
                    <a:pt x="699" y="1068"/>
                  </a:lnTo>
                  <a:lnTo>
                    <a:pt x="699" y="1068"/>
                  </a:lnTo>
                  <a:lnTo>
                    <a:pt x="670" y="1067"/>
                  </a:lnTo>
                  <a:lnTo>
                    <a:pt x="645" y="1063"/>
                  </a:lnTo>
                  <a:lnTo>
                    <a:pt x="621" y="1057"/>
                  </a:lnTo>
                  <a:lnTo>
                    <a:pt x="601" y="1051"/>
                  </a:lnTo>
                  <a:lnTo>
                    <a:pt x="581" y="1040"/>
                  </a:lnTo>
                  <a:lnTo>
                    <a:pt x="565" y="1030"/>
                  </a:lnTo>
                  <a:lnTo>
                    <a:pt x="550" y="1017"/>
                  </a:lnTo>
                  <a:lnTo>
                    <a:pt x="537" y="1003"/>
                  </a:lnTo>
                  <a:lnTo>
                    <a:pt x="525" y="986"/>
                  </a:lnTo>
                  <a:lnTo>
                    <a:pt x="516" y="969"/>
                  </a:lnTo>
                  <a:lnTo>
                    <a:pt x="507" y="949"/>
                  </a:lnTo>
                  <a:lnTo>
                    <a:pt x="501" y="927"/>
                  </a:lnTo>
                  <a:lnTo>
                    <a:pt x="496" y="905"/>
                  </a:lnTo>
                  <a:lnTo>
                    <a:pt x="492" y="880"/>
                  </a:lnTo>
                  <a:lnTo>
                    <a:pt x="489" y="853"/>
                  </a:lnTo>
                  <a:lnTo>
                    <a:pt x="487" y="826"/>
                  </a:lnTo>
                  <a:lnTo>
                    <a:pt x="487" y="82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31" name="Freeform 13">
              <a:extLst>
                <a:ext uri="{FF2B5EF4-FFF2-40B4-BE49-F238E27FC236}">
                  <a16:creationId xmlns:a16="http://schemas.microsoft.com/office/drawing/2014/main" id="{52109130-8261-1340-CDC3-715316B53397}"/>
                </a:ext>
              </a:extLst>
            </p:cNvPr>
            <p:cNvSpPr>
              <a:spLocks/>
            </p:cNvSpPr>
            <p:nvPr/>
          </p:nvSpPr>
          <p:spPr bwMode="auto">
            <a:xfrm>
              <a:off x="3198105" y="5072554"/>
              <a:ext cx="300312" cy="305094"/>
            </a:xfrm>
            <a:custGeom>
              <a:avLst/>
              <a:gdLst>
                <a:gd name="T0" fmla="*/ 570 w 1256"/>
                <a:gd name="T1" fmla="*/ 3 h 1274"/>
                <a:gd name="T2" fmla="*/ 443 w 1256"/>
                <a:gd name="T3" fmla="*/ 30 h 1274"/>
                <a:gd name="T4" fmla="*/ 326 w 1256"/>
                <a:gd name="T5" fmla="*/ 80 h 1274"/>
                <a:gd name="T6" fmla="*/ 223 w 1256"/>
                <a:gd name="T7" fmla="*/ 152 h 1274"/>
                <a:gd name="T8" fmla="*/ 136 w 1256"/>
                <a:gd name="T9" fmla="*/ 242 h 1274"/>
                <a:gd name="T10" fmla="*/ 69 w 1256"/>
                <a:gd name="T11" fmla="*/ 348 h 1274"/>
                <a:gd name="T12" fmla="*/ 22 w 1256"/>
                <a:gd name="T13" fmla="*/ 466 h 1274"/>
                <a:gd name="T14" fmla="*/ 1 w 1256"/>
                <a:gd name="T15" fmla="*/ 595 h 1274"/>
                <a:gd name="T16" fmla="*/ 2 w 1256"/>
                <a:gd name="T17" fmla="*/ 690 h 1274"/>
                <a:gd name="T18" fmla="*/ 21 w 1256"/>
                <a:gd name="T19" fmla="*/ 799 h 1274"/>
                <a:gd name="T20" fmla="*/ 57 w 1256"/>
                <a:gd name="T21" fmla="*/ 900 h 1274"/>
                <a:gd name="T22" fmla="*/ 110 w 1256"/>
                <a:gd name="T23" fmla="*/ 993 h 1274"/>
                <a:gd name="T24" fmla="*/ 178 w 1256"/>
                <a:gd name="T25" fmla="*/ 1076 h 1274"/>
                <a:gd name="T26" fmla="*/ 258 w 1256"/>
                <a:gd name="T27" fmla="*/ 1146 h 1274"/>
                <a:gd name="T28" fmla="*/ 350 w 1256"/>
                <a:gd name="T29" fmla="*/ 1203 h 1274"/>
                <a:gd name="T30" fmla="*/ 452 w 1256"/>
                <a:gd name="T31" fmla="*/ 1244 h 1274"/>
                <a:gd name="T32" fmla="*/ 532 w 1256"/>
                <a:gd name="T33" fmla="*/ 1264 h 1274"/>
                <a:gd name="T34" fmla="*/ 708 w 1256"/>
                <a:gd name="T35" fmla="*/ 1272 h 1274"/>
                <a:gd name="T36" fmla="*/ 872 w 1256"/>
                <a:gd name="T37" fmla="*/ 1234 h 1274"/>
                <a:gd name="T38" fmla="*/ 1019 w 1256"/>
                <a:gd name="T39" fmla="*/ 1156 h 1274"/>
                <a:gd name="T40" fmla="*/ 1143 w 1256"/>
                <a:gd name="T41" fmla="*/ 1039 h 1274"/>
                <a:gd name="T42" fmla="*/ 1147 w 1256"/>
                <a:gd name="T43" fmla="*/ 1025 h 1274"/>
                <a:gd name="T44" fmla="*/ 947 w 1256"/>
                <a:gd name="T45" fmla="*/ 866 h 1274"/>
                <a:gd name="T46" fmla="*/ 922 w 1256"/>
                <a:gd name="T47" fmla="*/ 868 h 1274"/>
                <a:gd name="T48" fmla="*/ 872 w 1256"/>
                <a:gd name="T49" fmla="*/ 918 h 1274"/>
                <a:gd name="T50" fmla="*/ 792 w 1256"/>
                <a:gd name="T51" fmla="*/ 966 h 1274"/>
                <a:gd name="T52" fmla="*/ 700 w 1256"/>
                <a:gd name="T53" fmla="*/ 991 h 1274"/>
                <a:gd name="T54" fmla="*/ 604 w 1256"/>
                <a:gd name="T55" fmla="*/ 993 h 1274"/>
                <a:gd name="T56" fmla="*/ 517 w 1256"/>
                <a:gd name="T57" fmla="*/ 971 h 1274"/>
                <a:gd name="T58" fmla="*/ 408 w 1256"/>
                <a:gd name="T59" fmla="*/ 908 h 1274"/>
                <a:gd name="T60" fmla="*/ 327 w 1256"/>
                <a:gd name="T61" fmla="*/ 815 h 1274"/>
                <a:gd name="T62" fmla="*/ 283 w 1256"/>
                <a:gd name="T63" fmla="*/ 700 h 1274"/>
                <a:gd name="T64" fmla="*/ 277 w 1256"/>
                <a:gd name="T65" fmla="*/ 636 h 1274"/>
                <a:gd name="T66" fmla="*/ 285 w 1256"/>
                <a:gd name="T67" fmla="*/ 564 h 1274"/>
                <a:gd name="T68" fmla="*/ 306 w 1256"/>
                <a:gd name="T69" fmla="*/ 496 h 1274"/>
                <a:gd name="T70" fmla="*/ 340 w 1256"/>
                <a:gd name="T71" fmla="*/ 436 h 1274"/>
                <a:gd name="T72" fmla="*/ 383 w 1256"/>
                <a:gd name="T73" fmla="*/ 383 h 1274"/>
                <a:gd name="T74" fmla="*/ 437 w 1256"/>
                <a:gd name="T75" fmla="*/ 339 h 1274"/>
                <a:gd name="T76" fmla="*/ 497 w 1256"/>
                <a:gd name="T77" fmla="*/ 306 h 1274"/>
                <a:gd name="T78" fmla="*/ 565 w 1256"/>
                <a:gd name="T79" fmla="*/ 285 h 1274"/>
                <a:gd name="T80" fmla="*/ 636 w 1256"/>
                <a:gd name="T81" fmla="*/ 279 h 1274"/>
                <a:gd name="T82" fmla="*/ 695 w 1256"/>
                <a:gd name="T83" fmla="*/ 282 h 1274"/>
                <a:gd name="T84" fmla="*/ 769 w 1256"/>
                <a:gd name="T85" fmla="*/ 304 h 1274"/>
                <a:gd name="T86" fmla="*/ 836 w 1256"/>
                <a:gd name="T87" fmla="*/ 340 h 1274"/>
                <a:gd name="T88" fmla="*/ 891 w 1256"/>
                <a:gd name="T89" fmla="*/ 388 h 1274"/>
                <a:gd name="T90" fmla="*/ 921 w 1256"/>
                <a:gd name="T91" fmla="*/ 427 h 1274"/>
                <a:gd name="T92" fmla="*/ 947 w 1256"/>
                <a:gd name="T93" fmla="*/ 480 h 1274"/>
                <a:gd name="T94" fmla="*/ 604 w 1256"/>
                <a:gd name="T95" fmla="*/ 509 h 1274"/>
                <a:gd name="T96" fmla="*/ 586 w 1256"/>
                <a:gd name="T97" fmla="*/ 526 h 1274"/>
                <a:gd name="T98" fmla="*/ 591 w 1256"/>
                <a:gd name="T99" fmla="*/ 741 h 1274"/>
                <a:gd name="T100" fmla="*/ 1231 w 1256"/>
                <a:gd name="T101" fmla="*/ 748 h 1274"/>
                <a:gd name="T102" fmla="*/ 1249 w 1256"/>
                <a:gd name="T103" fmla="*/ 732 h 1274"/>
                <a:gd name="T104" fmla="*/ 1255 w 1256"/>
                <a:gd name="T105" fmla="*/ 661 h 1274"/>
                <a:gd name="T106" fmla="*/ 1251 w 1256"/>
                <a:gd name="T107" fmla="*/ 548 h 1274"/>
                <a:gd name="T108" fmla="*/ 1207 w 1256"/>
                <a:gd name="T109" fmla="*/ 382 h 1274"/>
                <a:gd name="T110" fmla="*/ 1150 w 1256"/>
                <a:gd name="T111" fmla="*/ 272 h 1274"/>
                <a:gd name="T112" fmla="*/ 1045 w 1256"/>
                <a:gd name="T113" fmla="*/ 153 h 1274"/>
                <a:gd name="T114" fmla="*/ 914 w 1256"/>
                <a:gd name="T115" fmla="*/ 65 h 1274"/>
                <a:gd name="T116" fmla="*/ 762 w 1256"/>
                <a:gd name="T117" fmla="*/ 12 h 1274"/>
                <a:gd name="T118" fmla="*/ 636 w 1256"/>
                <a:gd name="T119" fmla="*/ 0 h 1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256" h="1274">
                  <a:moveTo>
                    <a:pt x="636" y="0"/>
                  </a:moveTo>
                  <a:lnTo>
                    <a:pt x="636" y="0"/>
                  </a:lnTo>
                  <a:lnTo>
                    <a:pt x="602" y="1"/>
                  </a:lnTo>
                  <a:lnTo>
                    <a:pt x="570" y="3"/>
                  </a:lnTo>
                  <a:lnTo>
                    <a:pt x="537" y="7"/>
                  </a:lnTo>
                  <a:lnTo>
                    <a:pt x="504" y="13"/>
                  </a:lnTo>
                  <a:lnTo>
                    <a:pt x="473" y="21"/>
                  </a:lnTo>
                  <a:lnTo>
                    <a:pt x="443" y="30"/>
                  </a:lnTo>
                  <a:lnTo>
                    <a:pt x="413" y="40"/>
                  </a:lnTo>
                  <a:lnTo>
                    <a:pt x="383" y="52"/>
                  </a:lnTo>
                  <a:lnTo>
                    <a:pt x="354" y="65"/>
                  </a:lnTo>
                  <a:lnTo>
                    <a:pt x="326" y="80"/>
                  </a:lnTo>
                  <a:lnTo>
                    <a:pt x="300" y="96"/>
                  </a:lnTo>
                  <a:lnTo>
                    <a:pt x="273" y="114"/>
                  </a:lnTo>
                  <a:lnTo>
                    <a:pt x="248" y="132"/>
                  </a:lnTo>
                  <a:lnTo>
                    <a:pt x="223" y="152"/>
                  </a:lnTo>
                  <a:lnTo>
                    <a:pt x="201" y="173"/>
                  </a:lnTo>
                  <a:lnTo>
                    <a:pt x="178" y="194"/>
                  </a:lnTo>
                  <a:lnTo>
                    <a:pt x="157" y="218"/>
                  </a:lnTo>
                  <a:lnTo>
                    <a:pt x="136" y="242"/>
                  </a:lnTo>
                  <a:lnTo>
                    <a:pt x="118" y="267"/>
                  </a:lnTo>
                  <a:lnTo>
                    <a:pt x="100" y="293"/>
                  </a:lnTo>
                  <a:lnTo>
                    <a:pt x="84" y="320"/>
                  </a:lnTo>
                  <a:lnTo>
                    <a:pt x="69" y="348"/>
                  </a:lnTo>
                  <a:lnTo>
                    <a:pt x="55" y="377"/>
                  </a:lnTo>
                  <a:lnTo>
                    <a:pt x="42" y="406"/>
                  </a:lnTo>
                  <a:lnTo>
                    <a:pt x="32" y="436"/>
                  </a:lnTo>
                  <a:lnTo>
                    <a:pt x="22" y="466"/>
                  </a:lnTo>
                  <a:lnTo>
                    <a:pt x="15" y="497"/>
                  </a:lnTo>
                  <a:lnTo>
                    <a:pt x="8" y="530"/>
                  </a:lnTo>
                  <a:lnTo>
                    <a:pt x="3" y="561"/>
                  </a:lnTo>
                  <a:lnTo>
                    <a:pt x="1" y="595"/>
                  </a:lnTo>
                  <a:lnTo>
                    <a:pt x="0" y="628"/>
                  </a:lnTo>
                  <a:lnTo>
                    <a:pt x="0" y="662"/>
                  </a:lnTo>
                  <a:lnTo>
                    <a:pt x="0" y="662"/>
                  </a:lnTo>
                  <a:lnTo>
                    <a:pt x="2" y="690"/>
                  </a:lnTo>
                  <a:lnTo>
                    <a:pt x="5" y="717"/>
                  </a:lnTo>
                  <a:lnTo>
                    <a:pt x="8" y="745"/>
                  </a:lnTo>
                  <a:lnTo>
                    <a:pt x="13" y="773"/>
                  </a:lnTo>
                  <a:lnTo>
                    <a:pt x="21" y="799"/>
                  </a:lnTo>
                  <a:lnTo>
                    <a:pt x="29" y="824"/>
                  </a:lnTo>
                  <a:lnTo>
                    <a:pt x="37" y="851"/>
                  </a:lnTo>
                  <a:lnTo>
                    <a:pt x="46" y="876"/>
                  </a:lnTo>
                  <a:lnTo>
                    <a:pt x="57" y="900"/>
                  </a:lnTo>
                  <a:lnTo>
                    <a:pt x="69" y="925"/>
                  </a:lnTo>
                  <a:lnTo>
                    <a:pt x="83" y="947"/>
                  </a:lnTo>
                  <a:lnTo>
                    <a:pt x="96" y="971"/>
                  </a:lnTo>
                  <a:lnTo>
                    <a:pt x="110" y="993"/>
                  </a:lnTo>
                  <a:lnTo>
                    <a:pt x="126" y="1015"/>
                  </a:lnTo>
                  <a:lnTo>
                    <a:pt x="143" y="1035"/>
                  </a:lnTo>
                  <a:lnTo>
                    <a:pt x="160" y="1055"/>
                  </a:lnTo>
                  <a:lnTo>
                    <a:pt x="178" y="1076"/>
                  </a:lnTo>
                  <a:lnTo>
                    <a:pt x="197" y="1094"/>
                  </a:lnTo>
                  <a:lnTo>
                    <a:pt x="217" y="1112"/>
                  </a:lnTo>
                  <a:lnTo>
                    <a:pt x="237" y="1130"/>
                  </a:lnTo>
                  <a:lnTo>
                    <a:pt x="258" y="1146"/>
                  </a:lnTo>
                  <a:lnTo>
                    <a:pt x="281" y="1161"/>
                  </a:lnTo>
                  <a:lnTo>
                    <a:pt x="303" y="1176"/>
                  </a:lnTo>
                  <a:lnTo>
                    <a:pt x="326" y="1190"/>
                  </a:lnTo>
                  <a:lnTo>
                    <a:pt x="350" y="1203"/>
                  </a:lnTo>
                  <a:lnTo>
                    <a:pt x="375" y="1215"/>
                  </a:lnTo>
                  <a:lnTo>
                    <a:pt x="400" y="1225"/>
                  </a:lnTo>
                  <a:lnTo>
                    <a:pt x="425" y="1235"/>
                  </a:lnTo>
                  <a:lnTo>
                    <a:pt x="452" y="1244"/>
                  </a:lnTo>
                  <a:lnTo>
                    <a:pt x="478" y="1252"/>
                  </a:lnTo>
                  <a:lnTo>
                    <a:pt x="504" y="1258"/>
                  </a:lnTo>
                  <a:lnTo>
                    <a:pt x="532" y="1264"/>
                  </a:lnTo>
                  <a:lnTo>
                    <a:pt x="532" y="1264"/>
                  </a:lnTo>
                  <a:lnTo>
                    <a:pt x="577" y="1270"/>
                  </a:lnTo>
                  <a:lnTo>
                    <a:pt x="621" y="1273"/>
                  </a:lnTo>
                  <a:lnTo>
                    <a:pt x="664" y="1274"/>
                  </a:lnTo>
                  <a:lnTo>
                    <a:pt x="708" y="1272"/>
                  </a:lnTo>
                  <a:lnTo>
                    <a:pt x="749" y="1267"/>
                  </a:lnTo>
                  <a:lnTo>
                    <a:pt x="792" y="1258"/>
                  </a:lnTo>
                  <a:lnTo>
                    <a:pt x="832" y="1248"/>
                  </a:lnTo>
                  <a:lnTo>
                    <a:pt x="872" y="1234"/>
                  </a:lnTo>
                  <a:lnTo>
                    <a:pt x="911" y="1219"/>
                  </a:lnTo>
                  <a:lnTo>
                    <a:pt x="949" y="1200"/>
                  </a:lnTo>
                  <a:lnTo>
                    <a:pt x="985" y="1179"/>
                  </a:lnTo>
                  <a:lnTo>
                    <a:pt x="1019" y="1156"/>
                  </a:lnTo>
                  <a:lnTo>
                    <a:pt x="1053" y="1130"/>
                  </a:lnTo>
                  <a:lnTo>
                    <a:pt x="1084" y="1102"/>
                  </a:lnTo>
                  <a:lnTo>
                    <a:pt x="1114" y="1071"/>
                  </a:lnTo>
                  <a:lnTo>
                    <a:pt x="1143" y="1039"/>
                  </a:lnTo>
                  <a:lnTo>
                    <a:pt x="1143" y="1039"/>
                  </a:lnTo>
                  <a:lnTo>
                    <a:pt x="1145" y="1035"/>
                  </a:lnTo>
                  <a:lnTo>
                    <a:pt x="1146" y="1033"/>
                  </a:lnTo>
                  <a:lnTo>
                    <a:pt x="1147" y="1025"/>
                  </a:lnTo>
                  <a:lnTo>
                    <a:pt x="1145" y="1019"/>
                  </a:lnTo>
                  <a:lnTo>
                    <a:pt x="1140" y="1014"/>
                  </a:lnTo>
                  <a:lnTo>
                    <a:pt x="947" y="866"/>
                  </a:lnTo>
                  <a:lnTo>
                    <a:pt x="947" y="866"/>
                  </a:lnTo>
                  <a:lnTo>
                    <a:pt x="941" y="862"/>
                  </a:lnTo>
                  <a:lnTo>
                    <a:pt x="935" y="862"/>
                  </a:lnTo>
                  <a:lnTo>
                    <a:pt x="929" y="864"/>
                  </a:lnTo>
                  <a:lnTo>
                    <a:pt x="922" y="868"/>
                  </a:lnTo>
                  <a:lnTo>
                    <a:pt x="922" y="868"/>
                  </a:lnTo>
                  <a:lnTo>
                    <a:pt x="907" y="886"/>
                  </a:lnTo>
                  <a:lnTo>
                    <a:pt x="890" y="903"/>
                  </a:lnTo>
                  <a:lnTo>
                    <a:pt x="872" y="918"/>
                  </a:lnTo>
                  <a:lnTo>
                    <a:pt x="852" y="932"/>
                  </a:lnTo>
                  <a:lnTo>
                    <a:pt x="833" y="945"/>
                  </a:lnTo>
                  <a:lnTo>
                    <a:pt x="812" y="956"/>
                  </a:lnTo>
                  <a:lnTo>
                    <a:pt x="792" y="966"/>
                  </a:lnTo>
                  <a:lnTo>
                    <a:pt x="769" y="975"/>
                  </a:lnTo>
                  <a:lnTo>
                    <a:pt x="747" y="983"/>
                  </a:lnTo>
                  <a:lnTo>
                    <a:pt x="724" y="988"/>
                  </a:lnTo>
                  <a:lnTo>
                    <a:pt x="700" y="991"/>
                  </a:lnTo>
                  <a:lnTo>
                    <a:pt x="676" y="994"/>
                  </a:lnTo>
                  <a:lnTo>
                    <a:pt x="652" y="995"/>
                  </a:lnTo>
                  <a:lnTo>
                    <a:pt x="629" y="995"/>
                  </a:lnTo>
                  <a:lnTo>
                    <a:pt x="604" y="993"/>
                  </a:lnTo>
                  <a:lnTo>
                    <a:pt x="578" y="989"/>
                  </a:lnTo>
                  <a:lnTo>
                    <a:pt x="578" y="989"/>
                  </a:lnTo>
                  <a:lnTo>
                    <a:pt x="547" y="981"/>
                  </a:lnTo>
                  <a:lnTo>
                    <a:pt x="517" y="971"/>
                  </a:lnTo>
                  <a:lnTo>
                    <a:pt x="488" y="959"/>
                  </a:lnTo>
                  <a:lnTo>
                    <a:pt x="459" y="945"/>
                  </a:lnTo>
                  <a:lnTo>
                    <a:pt x="433" y="927"/>
                  </a:lnTo>
                  <a:lnTo>
                    <a:pt x="408" y="908"/>
                  </a:lnTo>
                  <a:lnTo>
                    <a:pt x="385" y="888"/>
                  </a:lnTo>
                  <a:lnTo>
                    <a:pt x="364" y="866"/>
                  </a:lnTo>
                  <a:lnTo>
                    <a:pt x="345" y="842"/>
                  </a:lnTo>
                  <a:lnTo>
                    <a:pt x="327" y="815"/>
                  </a:lnTo>
                  <a:lnTo>
                    <a:pt x="312" y="788"/>
                  </a:lnTo>
                  <a:lnTo>
                    <a:pt x="301" y="760"/>
                  </a:lnTo>
                  <a:lnTo>
                    <a:pt x="291" y="730"/>
                  </a:lnTo>
                  <a:lnTo>
                    <a:pt x="283" y="700"/>
                  </a:lnTo>
                  <a:lnTo>
                    <a:pt x="280" y="668"/>
                  </a:lnTo>
                  <a:lnTo>
                    <a:pt x="278" y="652"/>
                  </a:lnTo>
                  <a:lnTo>
                    <a:pt x="277" y="636"/>
                  </a:lnTo>
                  <a:lnTo>
                    <a:pt x="277" y="636"/>
                  </a:lnTo>
                  <a:lnTo>
                    <a:pt x="278" y="617"/>
                  </a:lnTo>
                  <a:lnTo>
                    <a:pt x="280" y="599"/>
                  </a:lnTo>
                  <a:lnTo>
                    <a:pt x="282" y="582"/>
                  </a:lnTo>
                  <a:lnTo>
                    <a:pt x="285" y="564"/>
                  </a:lnTo>
                  <a:lnTo>
                    <a:pt x="290" y="546"/>
                  </a:lnTo>
                  <a:lnTo>
                    <a:pt x="295" y="529"/>
                  </a:lnTo>
                  <a:lnTo>
                    <a:pt x="300" y="512"/>
                  </a:lnTo>
                  <a:lnTo>
                    <a:pt x="306" y="496"/>
                  </a:lnTo>
                  <a:lnTo>
                    <a:pt x="314" y="481"/>
                  </a:lnTo>
                  <a:lnTo>
                    <a:pt x="321" y="465"/>
                  </a:lnTo>
                  <a:lnTo>
                    <a:pt x="330" y="451"/>
                  </a:lnTo>
                  <a:lnTo>
                    <a:pt x="340" y="436"/>
                  </a:lnTo>
                  <a:lnTo>
                    <a:pt x="350" y="422"/>
                  </a:lnTo>
                  <a:lnTo>
                    <a:pt x="360" y="408"/>
                  </a:lnTo>
                  <a:lnTo>
                    <a:pt x="371" y="396"/>
                  </a:lnTo>
                  <a:lnTo>
                    <a:pt x="383" y="383"/>
                  </a:lnTo>
                  <a:lnTo>
                    <a:pt x="395" y="370"/>
                  </a:lnTo>
                  <a:lnTo>
                    <a:pt x="409" y="360"/>
                  </a:lnTo>
                  <a:lnTo>
                    <a:pt x="423" y="349"/>
                  </a:lnTo>
                  <a:lnTo>
                    <a:pt x="437" y="339"/>
                  </a:lnTo>
                  <a:lnTo>
                    <a:pt x="450" y="330"/>
                  </a:lnTo>
                  <a:lnTo>
                    <a:pt x="465" y="321"/>
                  </a:lnTo>
                  <a:lnTo>
                    <a:pt x="480" y="314"/>
                  </a:lnTo>
                  <a:lnTo>
                    <a:pt x="497" y="306"/>
                  </a:lnTo>
                  <a:lnTo>
                    <a:pt x="513" y="300"/>
                  </a:lnTo>
                  <a:lnTo>
                    <a:pt x="529" y="294"/>
                  </a:lnTo>
                  <a:lnTo>
                    <a:pt x="547" y="290"/>
                  </a:lnTo>
                  <a:lnTo>
                    <a:pt x="565" y="285"/>
                  </a:lnTo>
                  <a:lnTo>
                    <a:pt x="582" y="282"/>
                  </a:lnTo>
                  <a:lnTo>
                    <a:pt x="600" y="280"/>
                  </a:lnTo>
                  <a:lnTo>
                    <a:pt x="617" y="279"/>
                  </a:lnTo>
                  <a:lnTo>
                    <a:pt x="636" y="279"/>
                  </a:lnTo>
                  <a:lnTo>
                    <a:pt x="636" y="279"/>
                  </a:lnTo>
                  <a:lnTo>
                    <a:pt x="656" y="279"/>
                  </a:lnTo>
                  <a:lnTo>
                    <a:pt x="676" y="280"/>
                  </a:lnTo>
                  <a:lnTo>
                    <a:pt x="695" y="282"/>
                  </a:lnTo>
                  <a:lnTo>
                    <a:pt x="714" y="286"/>
                  </a:lnTo>
                  <a:lnTo>
                    <a:pt x="733" y="291"/>
                  </a:lnTo>
                  <a:lnTo>
                    <a:pt x="752" y="298"/>
                  </a:lnTo>
                  <a:lnTo>
                    <a:pt x="769" y="304"/>
                  </a:lnTo>
                  <a:lnTo>
                    <a:pt x="787" y="311"/>
                  </a:lnTo>
                  <a:lnTo>
                    <a:pt x="803" y="320"/>
                  </a:lnTo>
                  <a:lnTo>
                    <a:pt x="819" y="329"/>
                  </a:lnTo>
                  <a:lnTo>
                    <a:pt x="836" y="340"/>
                  </a:lnTo>
                  <a:lnTo>
                    <a:pt x="850" y="350"/>
                  </a:lnTo>
                  <a:lnTo>
                    <a:pt x="865" y="363"/>
                  </a:lnTo>
                  <a:lnTo>
                    <a:pt x="878" y="375"/>
                  </a:lnTo>
                  <a:lnTo>
                    <a:pt x="891" y="388"/>
                  </a:lnTo>
                  <a:lnTo>
                    <a:pt x="902" y="402"/>
                  </a:lnTo>
                  <a:lnTo>
                    <a:pt x="902" y="402"/>
                  </a:lnTo>
                  <a:lnTo>
                    <a:pt x="912" y="414"/>
                  </a:lnTo>
                  <a:lnTo>
                    <a:pt x="921" y="427"/>
                  </a:lnTo>
                  <a:lnTo>
                    <a:pt x="929" y="440"/>
                  </a:lnTo>
                  <a:lnTo>
                    <a:pt x="936" y="453"/>
                  </a:lnTo>
                  <a:lnTo>
                    <a:pt x="942" y="466"/>
                  </a:lnTo>
                  <a:lnTo>
                    <a:pt x="947" y="480"/>
                  </a:lnTo>
                  <a:lnTo>
                    <a:pt x="953" y="495"/>
                  </a:lnTo>
                  <a:lnTo>
                    <a:pt x="956" y="509"/>
                  </a:lnTo>
                  <a:lnTo>
                    <a:pt x="604" y="509"/>
                  </a:lnTo>
                  <a:lnTo>
                    <a:pt x="604" y="509"/>
                  </a:lnTo>
                  <a:lnTo>
                    <a:pt x="597" y="510"/>
                  </a:lnTo>
                  <a:lnTo>
                    <a:pt x="591" y="514"/>
                  </a:lnTo>
                  <a:lnTo>
                    <a:pt x="587" y="520"/>
                  </a:lnTo>
                  <a:lnTo>
                    <a:pt x="586" y="526"/>
                  </a:lnTo>
                  <a:lnTo>
                    <a:pt x="586" y="730"/>
                  </a:lnTo>
                  <a:lnTo>
                    <a:pt x="586" y="730"/>
                  </a:lnTo>
                  <a:lnTo>
                    <a:pt x="587" y="736"/>
                  </a:lnTo>
                  <a:lnTo>
                    <a:pt x="591" y="741"/>
                  </a:lnTo>
                  <a:lnTo>
                    <a:pt x="597" y="745"/>
                  </a:lnTo>
                  <a:lnTo>
                    <a:pt x="604" y="748"/>
                  </a:lnTo>
                  <a:lnTo>
                    <a:pt x="1231" y="748"/>
                  </a:lnTo>
                  <a:lnTo>
                    <a:pt x="1231" y="748"/>
                  </a:lnTo>
                  <a:lnTo>
                    <a:pt x="1237" y="746"/>
                  </a:lnTo>
                  <a:lnTo>
                    <a:pt x="1243" y="742"/>
                  </a:lnTo>
                  <a:lnTo>
                    <a:pt x="1246" y="737"/>
                  </a:lnTo>
                  <a:lnTo>
                    <a:pt x="1249" y="732"/>
                  </a:lnTo>
                  <a:lnTo>
                    <a:pt x="1249" y="732"/>
                  </a:lnTo>
                  <a:lnTo>
                    <a:pt x="1253" y="709"/>
                  </a:lnTo>
                  <a:lnTo>
                    <a:pt x="1254" y="685"/>
                  </a:lnTo>
                  <a:lnTo>
                    <a:pt x="1255" y="661"/>
                  </a:lnTo>
                  <a:lnTo>
                    <a:pt x="1256" y="637"/>
                  </a:lnTo>
                  <a:lnTo>
                    <a:pt x="1256" y="637"/>
                  </a:lnTo>
                  <a:lnTo>
                    <a:pt x="1255" y="592"/>
                  </a:lnTo>
                  <a:lnTo>
                    <a:pt x="1251" y="548"/>
                  </a:lnTo>
                  <a:lnTo>
                    <a:pt x="1244" y="505"/>
                  </a:lnTo>
                  <a:lnTo>
                    <a:pt x="1235" y="462"/>
                  </a:lnTo>
                  <a:lnTo>
                    <a:pt x="1222" y="421"/>
                  </a:lnTo>
                  <a:lnTo>
                    <a:pt x="1207" y="382"/>
                  </a:lnTo>
                  <a:lnTo>
                    <a:pt x="1190" y="343"/>
                  </a:lnTo>
                  <a:lnTo>
                    <a:pt x="1170" y="306"/>
                  </a:lnTo>
                  <a:lnTo>
                    <a:pt x="1170" y="306"/>
                  </a:lnTo>
                  <a:lnTo>
                    <a:pt x="1150" y="272"/>
                  </a:lnTo>
                  <a:lnTo>
                    <a:pt x="1126" y="240"/>
                  </a:lnTo>
                  <a:lnTo>
                    <a:pt x="1101" y="210"/>
                  </a:lnTo>
                  <a:lnTo>
                    <a:pt x="1073" y="181"/>
                  </a:lnTo>
                  <a:lnTo>
                    <a:pt x="1045" y="153"/>
                  </a:lnTo>
                  <a:lnTo>
                    <a:pt x="1014" y="128"/>
                  </a:lnTo>
                  <a:lnTo>
                    <a:pt x="983" y="105"/>
                  </a:lnTo>
                  <a:lnTo>
                    <a:pt x="949" y="84"/>
                  </a:lnTo>
                  <a:lnTo>
                    <a:pt x="914" y="65"/>
                  </a:lnTo>
                  <a:lnTo>
                    <a:pt x="877" y="49"/>
                  </a:lnTo>
                  <a:lnTo>
                    <a:pt x="840" y="34"/>
                  </a:lnTo>
                  <a:lnTo>
                    <a:pt x="802" y="21"/>
                  </a:lnTo>
                  <a:lnTo>
                    <a:pt x="762" y="12"/>
                  </a:lnTo>
                  <a:lnTo>
                    <a:pt x="720" y="5"/>
                  </a:lnTo>
                  <a:lnTo>
                    <a:pt x="679" y="1"/>
                  </a:lnTo>
                  <a:lnTo>
                    <a:pt x="636" y="0"/>
                  </a:lnTo>
                  <a:lnTo>
                    <a:pt x="63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32" name="Freeform 14">
              <a:extLst>
                <a:ext uri="{FF2B5EF4-FFF2-40B4-BE49-F238E27FC236}">
                  <a16:creationId xmlns:a16="http://schemas.microsoft.com/office/drawing/2014/main" id="{3A6ADFEB-36B0-C1D1-3961-6D29171385B1}"/>
                </a:ext>
              </a:extLst>
            </p:cNvPr>
            <p:cNvSpPr>
              <a:spLocks/>
            </p:cNvSpPr>
            <p:nvPr/>
          </p:nvSpPr>
          <p:spPr bwMode="auto">
            <a:xfrm>
              <a:off x="4209028" y="5052470"/>
              <a:ext cx="149199" cy="319440"/>
            </a:xfrm>
            <a:custGeom>
              <a:avLst/>
              <a:gdLst>
                <a:gd name="T0" fmla="*/ 277 w 623"/>
                <a:gd name="T1" fmla="*/ 17 h 1336"/>
                <a:gd name="T2" fmla="*/ 276 w 623"/>
                <a:gd name="T3" fmla="*/ 10 h 1336"/>
                <a:gd name="T4" fmla="*/ 267 w 623"/>
                <a:gd name="T5" fmla="*/ 1 h 1336"/>
                <a:gd name="T6" fmla="*/ 17 w 623"/>
                <a:gd name="T7" fmla="*/ 0 h 1336"/>
                <a:gd name="T8" fmla="*/ 10 w 623"/>
                <a:gd name="T9" fmla="*/ 1 h 1336"/>
                <a:gd name="T10" fmla="*/ 1 w 623"/>
                <a:gd name="T11" fmla="*/ 10 h 1336"/>
                <a:gd name="T12" fmla="*/ 0 w 623"/>
                <a:gd name="T13" fmla="*/ 1318 h 1336"/>
                <a:gd name="T14" fmla="*/ 1 w 623"/>
                <a:gd name="T15" fmla="*/ 1324 h 1336"/>
                <a:gd name="T16" fmla="*/ 10 w 623"/>
                <a:gd name="T17" fmla="*/ 1335 h 1336"/>
                <a:gd name="T18" fmla="*/ 260 w 623"/>
                <a:gd name="T19" fmla="*/ 1336 h 1336"/>
                <a:gd name="T20" fmla="*/ 267 w 623"/>
                <a:gd name="T21" fmla="*/ 1335 h 1336"/>
                <a:gd name="T22" fmla="*/ 276 w 623"/>
                <a:gd name="T23" fmla="*/ 1324 h 1336"/>
                <a:gd name="T24" fmla="*/ 277 w 623"/>
                <a:gd name="T25" fmla="*/ 1318 h 1336"/>
                <a:gd name="T26" fmla="*/ 276 w 623"/>
                <a:gd name="T27" fmla="*/ 924 h 1336"/>
                <a:gd name="T28" fmla="*/ 277 w 623"/>
                <a:gd name="T29" fmla="*/ 783 h 1336"/>
                <a:gd name="T30" fmla="*/ 277 w 623"/>
                <a:gd name="T31" fmla="*/ 721 h 1336"/>
                <a:gd name="T32" fmla="*/ 282 w 623"/>
                <a:gd name="T33" fmla="*/ 675 h 1336"/>
                <a:gd name="T34" fmla="*/ 285 w 623"/>
                <a:gd name="T35" fmla="*/ 661 h 1336"/>
                <a:gd name="T36" fmla="*/ 299 w 623"/>
                <a:gd name="T37" fmla="*/ 622 h 1336"/>
                <a:gd name="T38" fmla="*/ 319 w 623"/>
                <a:gd name="T39" fmla="*/ 584 h 1336"/>
                <a:gd name="T40" fmla="*/ 330 w 623"/>
                <a:gd name="T41" fmla="*/ 568 h 1336"/>
                <a:gd name="T42" fmla="*/ 354 w 623"/>
                <a:gd name="T43" fmla="*/ 538 h 1336"/>
                <a:gd name="T44" fmla="*/ 384 w 623"/>
                <a:gd name="T45" fmla="*/ 510 h 1336"/>
                <a:gd name="T46" fmla="*/ 417 w 623"/>
                <a:gd name="T47" fmla="*/ 485 h 1336"/>
                <a:gd name="T48" fmla="*/ 453 w 623"/>
                <a:gd name="T49" fmla="*/ 463 h 1336"/>
                <a:gd name="T50" fmla="*/ 493 w 623"/>
                <a:gd name="T51" fmla="*/ 445 h 1336"/>
                <a:gd name="T52" fmla="*/ 536 w 623"/>
                <a:gd name="T53" fmla="*/ 431 h 1336"/>
                <a:gd name="T54" fmla="*/ 582 w 623"/>
                <a:gd name="T55" fmla="*/ 422 h 1336"/>
                <a:gd name="T56" fmla="*/ 606 w 623"/>
                <a:gd name="T57" fmla="*/ 420 h 1336"/>
                <a:gd name="T58" fmla="*/ 618 w 623"/>
                <a:gd name="T59" fmla="*/ 414 h 1336"/>
                <a:gd name="T60" fmla="*/ 623 w 623"/>
                <a:gd name="T61" fmla="*/ 402 h 1336"/>
                <a:gd name="T62" fmla="*/ 623 w 623"/>
                <a:gd name="T63" fmla="*/ 158 h 1336"/>
                <a:gd name="T64" fmla="*/ 618 w 623"/>
                <a:gd name="T65" fmla="*/ 145 h 1336"/>
                <a:gd name="T66" fmla="*/ 606 w 623"/>
                <a:gd name="T67" fmla="*/ 140 h 1336"/>
                <a:gd name="T68" fmla="*/ 562 w 623"/>
                <a:gd name="T69" fmla="*/ 142 h 1336"/>
                <a:gd name="T70" fmla="*/ 497 w 623"/>
                <a:gd name="T71" fmla="*/ 148 h 1336"/>
                <a:gd name="T72" fmla="*/ 454 w 623"/>
                <a:gd name="T73" fmla="*/ 157 h 1336"/>
                <a:gd name="T74" fmla="*/ 413 w 623"/>
                <a:gd name="T75" fmla="*/ 169 h 1336"/>
                <a:gd name="T76" fmla="*/ 373 w 623"/>
                <a:gd name="T77" fmla="*/ 184 h 1336"/>
                <a:gd name="T78" fmla="*/ 334 w 623"/>
                <a:gd name="T79" fmla="*/ 205 h 1336"/>
                <a:gd name="T80" fmla="*/ 296 w 623"/>
                <a:gd name="T81" fmla="*/ 230 h 1336"/>
                <a:gd name="T82" fmla="*/ 277 w 623"/>
                <a:gd name="T83" fmla="*/ 244 h 1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623" h="1336">
                  <a:moveTo>
                    <a:pt x="277" y="244"/>
                  </a:moveTo>
                  <a:lnTo>
                    <a:pt x="277" y="17"/>
                  </a:lnTo>
                  <a:lnTo>
                    <a:pt x="277" y="17"/>
                  </a:lnTo>
                  <a:lnTo>
                    <a:pt x="276" y="10"/>
                  </a:lnTo>
                  <a:lnTo>
                    <a:pt x="272" y="5"/>
                  </a:lnTo>
                  <a:lnTo>
                    <a:pt x="267" y="1"/>
                  </a:lnTo>
                  <a:lnTo>
                    <a:pt x="260" y="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10" y="1"/>
                  </a:lnTo>
                  <a:lnTo>
                    <a:pt x="5" y="5"/>
                  </a:lnTo>
                  <a:lnTo>
                    <a:pt x="1" y="10"/>
                  </a:lnTo>
                  <a:lnTo>
                    <a:pt x="0" y="17"/>
                  </a:lnTo>
                  <a:lnTo>
                    <a:pt x="0" y="1318"/>
                  </a:lnTo>
                  <a:lnTo>
                    <a:pt x="0" y="1318"/>
                  </a:lnTo>
                  <a:lnTo>
                    <a:pt x="1" y="1324"/>
                  </a:lnTo>
                  <a:lnTo>
                    <a:pt x="5" y="1331"/>
                  </a:lnTo>
                  <a:lnTo>
                    <a:pt x="10" y="1335"/>
                  </a:lnTo>
                  <a:lnTo>
                    <a:pt x="17" y="1336"/>
                  </a:lnTo>
                  <a:lnTo>
                    <a:pt x="260" y="1336"/>
                  </a:lnTo>
                  <a:lnTo>
                    <a:pt x="260" y="1336"/>
                  </a:lnTo>
                  <a:lnTo>
                    <a:pt x="267" y="1335"/>
                  </a:lnTo>
                  <a:lnTo>
                    <a:pt x="272" y="1331"/>
                  </a:lnTo>
                  <a:lnTo>
                    <a:pt x="276" y="1324"/>
                  </a:lnTo>
                  <a:lnTo>
                    <a:pt x="277" y="1318"/>
                  </a:lnTo>
                  <a:lnTo>
                    <a:pt x="277" y="1318"/>
                  </a:lnTo>
                  <a:lnTo>
                    <a:pt x="276" y="1082"/>
                  </a:lnTo>
                  <a:lnTo>
                    <a:pt x="276" y="924"/>
                  </a:lnTo>
                  <a:lnTo>
                    <a:pt x="277" y="783"/>
                  </a:lnTo>
                  <a:lnTo>
                    <a:pt x="277" y="783"/>
                  </a:lnTo>
                  <a:lnTo>
                    <a:pt x="277" y="753"/>
                  </a:lnTo>
                  <a:lnTo>
                    <a:pt x="277" y="721"/>
                  </a:lnTo>
                  <a:lnTo>
                    <a:pt x="280" y="690"/>
                  </a:lnTo>
                  <a:lnTo>
                    <a:pt x="282" y="675"/>
                  </a:lnTo>
                  <a:lnTo>
                    <a:pt x="285" y="661"/>
                  </a:lnTo>
                  <a:lnTo>
                    <a:pt x="285" y="661"/>
                  </a:lnTo>
                  <a:lnTo>
                    <a:pt x="291" y="641"/>
                  </a:lnTo>
                  <a:lnTo>
                    <a:pt x="299" y="622"/>
                  </a:lnTo>
                  <a:lnTo>
                    <a:pt x="307" y="603"/>
                  </a:lnTo>
                  <a:lnTo>
                    <a:pt x="319" y="584"/>
                  </a:lnTo>
                  <a:lnTo>
                    <a:pt x="319" y="584"/>
                  </a:lnTo>
                  <a:lnTo>
                    <a:pt x="330" y="568"/>
                  </a:lnTo>
                  <a:lnTo>
                    <a:pt x="341" y="553"/>
                  </a:lnTo>
                  <a:lnTo>
                    <a:pt x="354" y="538"/>
                  </a:lnTo>
                  <a:lnTo>
                    <a:pt x="369" y="524"/>
                  </a:lnTo>
                  <a:lnTo>
                    <a:pt x="384" y="510"/>
                  </a:lnTo>
                  <a:lnTo>
                    <a:pt x="399" y="497"/>
                  </a:lnTo>
                  <a:lnTo>
                    <a:pt x="417" y="485"/>
                  </a:lnTo>
                  <a:lnTo>
                    <a:pt x="434" y="474"/>
                  </a:lnTo>
                  <a:lnTo>
                    <a:pt x="453" y="463"/>
                  </a:lnTo>
                  <a:lnTo>
                    <a:pt x="473" y="453"/>
                  </a:lnTo>
                  <a:lnTo>
                    <a:pt x="493" y="445"/>
                  </a:lnTo>
                  <a:lnTo>
                    <a:pt x="515" y="437"/>
                  </a:lnTo>
                  <a:lnTo>
                    <a:pt x="536" y="431"/>
                  </a:lnTo>
                  <a:lnTo>
                    <a:pt x="559" y="426"/>
                  </a:lnTo>
                  <a:lnTo>
                    <a:pt x="582" y="422"/>
                  </a:lnTo>
                  <a:lnTo>
                    <a:pt x="606" y="420"/>
                  </a:lnTo>
                  <a:lnTo>
                    <a:pt x="606" y="420"/>
                  </a:lnTo>
                  <a:lnTo>
                    <a:pt x="612" y="418"/>
                  </a:lnTo>
                  <a:lnTo>
                    <a:pt x="618" y="414"/>
                  </a:lnTo>
                  <a:lnTo>
                    <a:pt x="621" y="409"/>
                  </a:lnTo>
                  <a:lnTo>
                    <a:pt x="623" y="402"/>
                  </a:lnTo>
                  <a:lnTo>
                    <a:pt x="623" y="158"/>
                  </a:lnTo>
                  <a:lnTo>
                    <a:pt x="623" y="158"/>
                  </a:lnTo>
                  <a:lnTo>
                    <a:pt x="621" y="151"/>
                  </a:lnTo>
                  <a:lnTo>
                    <a:pt x="618" y="145"/>
                  </a:lnTo>
                  <a:lnTo>
                    <a:pt x="612" y="142"/>
                  </a:lnTo>
                  <a:lnTo>
                    <a:pt x="606" y="140"/>
                  </a:lnTo>
                  <a:lnTo>
                    <a:pt x="606" y="140"/>
                  </a:lnTo>
                  <a:lnTo>
                    <a:pt x="562" y="142"/>
                  </a:lnTo>
                  <a:lnTo>
                    <a:pt x="518" y="145"/>
                  </a:lnTo>
                  <a:lnTo>
                    <a:pt x="497" y="148"/>
                  </a:lnTo>
                  <a:lnTo>
                    <a:pt x="476" y="152"/>
                  </a:lnTo>
                  <a:lnTo>
                    <a:pt x="454" y="157"/>
                  </a:lnTo>
                  <a:lnTo>
                    <a:pt x="433" y="162"/>
                  </a:lnTo>
                  <a:lnTo>
                    <a:pt x="413" y="169"/>
                  </a:lnTo>
                  <a:lnTo>
                    <a:pt x="393" y="177"/>
                  </a:lnTo>
                  <a:lnTo>
                    <a:pt x="373" y="184"/>
                  </a:lnTo>
                  <a:lnTo>
                    <a:pt x="353" y="195"/>
                  </a:lnTo>
                  <a:lnTo>
                    <a:pt x="334" y="205"/>
                  </a:lnTo>
                  <a:lnTo>
                    <a:pt x="315" y="217"/>
                  </a:lnTo>
                  <a:lnTo>
                    <a:pt x="296" y="230"/>
                  </a:lnTo>
                  <a:lnTo>
                    <a:pt x="277" y="244"/>
                  </a:lnTo>
                  <a:lnTo>
                    <a:pt x="277" y="2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</p:grp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3DB2577D-A2A2-BE95-2D38-47F25F1362FF}"/>
              </a:ext>
            </a:extLst>
          </p:cNvPr>
          <p:cNvSpPr/>
          <p:nvPr/>
        </p:nvSpPr>
        <p:spPr>
          <a:xfrm>
            <a:off x="239195" y="1393"/>
            <a:ext cx="1248059" cy="3854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spc="300" dirty="0">
                <a:solidFill>
                  <a:srgbClr val="2DA53C"/>
                </a:solidFill>
              </a:rPr>
              <a:t>保護者用</a:t>
            </a:r>
          </a:p>
        </p:txBody>
      </p:sp>
      <p:sp>
        <p:nvSpPr>
          <p:cNvPr id="45" name="Text Box 27">
            <a:extLst>
              <a:ext uri="{FF2B5EF4-FFF2-40B4-BE49-F238E27FC236}">
                <a16:creationId xmlns:a16="http://schemas.microsoft.com/office/drawing/2014/main" id="{D0D3AFA2-83E1-D63F-DA90-4112A86E82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301" y="3806944"/>
            <a:ext cx="1377370" cy="964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76108" tIns="38054" rIns="40535" bIns="38054">
            <a:spAutoFit/>
          </a:bodyPr>
          <a:lstStyle>
            <a:defPPr>
              <a:defRPr lang="ja-JP"/>
            </a:defPPr>
            <a:lvl1pPr lvl="0" defTabSz="760484">
              <a:lnSpc>
                <a:spcPct val="130000"/>
              </a:lnSpc>
              <a:defRPr sz="900" b="1">
                <a:latin typeface="游ゴシック" pitchFamily="50" charset="-128"/>
                <a:ea typeface="游ゴシック" pitchFamily="50" charset="-128"/>
              </a:defRPr>
            </a:lvl1pPr>
            <a:lvl2pPr marL="467990" algn="l" defTabSz="93598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5980" algn="l" defTabSz="93598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03970" algn="l" defTabSz="93598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71960" algn="l" defTabSz="93598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39950" algn="l" defTabSz="93598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7940" algn="l" defTabSz="93598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75929" algn="l" defTabSz="93598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43919" algn="l" defTabSz="93598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>
                <a:latin typeface="+mn-lt"/>
                <a:cs typeface="Arial"/>
                <a:sym typeface="Arial"/>
              </a:rPr>
              <a:t>学校から届いた連絡配信をアプリで開きます。</a:t>
            </a:r>
            <a:endParaRPr lang="en-US" altLang="ja-JP" dirty="0">
              <a:latin typeface="+mn-lt"/>
              <a:cs typeface="Arial"/>
              <a:sym typeface="Arial"/>
            </a:endParaRPr>
          </a:p>
          <a:p>
            <a:r>
              <a:rPr lang="en-US" altLang="ja-JP" dirty="0">
                <a:latin typeface="+mn-lt"/>
                <a:cs typeface="Arial"/>
                <a:sym typeface="Arial"/>
              </a:rPr>
              <a:t>Open the message from the school in the app.</a:t>
            </a:r>
            <a:endParaRPr lang="ja-JP" altLang="en-US" spc="-10" dirty="0">
              <a:latin typeface="+mn-lt"/>
            </a:endParaRPr>
          </a:p>
        </p:txBody>
      </p:sp>
      <p:sp>
        <p:nvSpPr>
          <p:cNvPr id="46" name="Oval 9">
            <a:extLst>
              <a:ext uri="{FF2B5EF4-FFF2-40B4-BE49-F238E27FC236}">
                <a16:creationId xmlns:a16="http://schemas.microsoft.com/office/drawing/2014/main" id="{063785A8-4E21-32F6-6747-DB36CDBD41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771" y="3806944"/>
            <a:ext cx="242010" cy="242010"/>
          </a:xfrm>
          <a:prstGeom prst="ellipse">
            <a:avLst/>
          </a:prstGeom>
          <a:solidFill>
            <a:srgbClr val="DBF1DE"/>
          </a:solidFill>
          <a:ln w="19050">
            <a:noFill/>
            <a:round/>
            <a:headEnd/>
            <a:tailEnd/>
          </a:ln>
        </p:spPr>
        <p:txBody>
          <a:bodyPr wrap="none" lIns="77275" tIns="28800" rIns="77275" bIns="28800" anchor="ctr"/>
          <a:lstStyle>
            <a:lvl1pPr defTabSz="773113" eaLnBrk="0" hangingPunct="0">
              <a:defRPr kumimoji="1" sz="6000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defTabSz="773113" eaLnBrk="0" hangingPunct="0">
              <a:defRPr kumimoji="1" sz="6000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defTabSz="773113" eaLnBrk="0" hangingPunct="0">
              <a:defRPr kumimoji="1" sz="6000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defTabSz="773113" eaLnBrk="0" hangingPunct="0">
              <a:defRPr kumimoji="1" sz="6000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defTabSz="773113" eaLnBrk="0" hangingPunct="0">
              <a:defRPr kumimoji="1" sz="6000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defTabSz="773113" eaLnBrk="0" fontAlgn="base" hangingPunct="0">
              <a:spcBef>
                <a:spcPct val="0"/>
              </a:spcBef>
              <a:spcAft>
                <a:spcPct val="0"/>
              </a:spcAft>
              <a:defRPr kumimoji="1" sz="6000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defTabSz="773113" eaLnBrk="0" fontAlgn="base" hangingPunct="0">
              <a:spcBef>
                <a:spcPct val="0"/>
              </a:spcBef>
              <a:spcAft>
                <a:spcPct val="0"/>
              </a:spcAft>
              <a:defRPr kumimoji="1" sz="6000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defTabSz="773113" eaLnBrk="0" fontAlgn="base" hangingPunct="0">
              <a:spcBef>
                <a:spcPct val="0"/>
              </a:spcBef>
              <a:spcAft>
                <a:spcPct val="0"/>
              </a:spcAft>
              <a:defRPr kumimoji="1" sz="6000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defTabSz="773113" eaLnBrk="0" fontAlgn="base" hangingPunct="0">
              <a:spcBef>
                <a:spcPct val="0"/>
              </a:spcBef>
              <a:spcAft>
                <a:spcPct val="0"/>
              </a:spcAft>
              <a:defRPr kumimoji="1" sz="6000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buClr>
                <a:schemeClr val="tx1"/>
              </a:buClr>
              <a:buSzPts val="2700"/>
            </a:pPr>
            <a:r>
              <a:rPr lang="en-US" altLang="ja-JP" sz="1050" b="0" dirty="0">
                <a:latin typeface="Bahnschrift" panose="020B0502040204020203" pitchFamily="34" charset="0"/>
                <a:ea typeface="游ゴシック" pitchFamily="50" charset="-128"/>
              </a:rPr>
              <a:t>1</a:t>
            </a:r>
          </a:p>
        </p:txBody>
      </p:sp>
      <p:sp>
        <p:nvSpPr>
          <p:cNvPr id="48" name="Text Box 27">
            <a:extLst>
              <a:ext uri="{FF2B5EF4-FFF2-40B4-BE49-F238E27FC236}">
                <a16:creationId xmlns:a16="http://schemas.microsoft.com/office/drawing/2014/main" id="{7EC0FA40-05B3-040B-4DDF-AE2CC42CD9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3721" y="3806944"/>
            <a:ext cx="1503111" cy="1144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76108" tIns="38054" rIns="40535" bIns="38054">
            <a:spAutoFit/>
          </a:bodyPr>
          <a:lstStyle>
            <a:defPPr>
              <a:defRPr lang="ja-JP"/>
            </a:defPPr>
            <a:lvl1pPr lvl="0" defTabSz="760484">
              <a:lnSpc>
                <a:spcPct val="130000"/>
              </a:lnSpc>
              <a:defRPr sz="900" b="1">
                <a:latin typeface="游ゴシック" pitchFamily="50" charset="-128"/>
                <a:ea typeface="游ゴシック" pitchFamily="50" charset="-128"/>
              </a:defRPr>
            </a:lvl1pPr>
            <a:lvl2pPr marL="467990" algn="l" defTabSz="93598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5980" algn="l" defTabSz="93598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03970" algn="l" defTabSz="93598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71960" algn="l" defTabSz="93598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39950" algn="l" defTabSz="93598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7940" algn="l" defTabSz="93598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75929" algn="l" defTabSz="93598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43919" algn="l" defTabSz="93598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pc="-10" dirty="0">
                <a:latin typeface="+mn-lt"/>
              </a:rPr>
              <a:t>タイトルの下に表示される「</a:t>
            </a:r>
            <a:r>
              <a:rPr lang="en-US" altLang="ja-JP" spc="-10" dirty="0">
                <a:latin typeface="+mn-lt"/>
              </a:rPr>
              <a:t>See translation</a:t>
            </a:r>
            <a:r>
              <a:rPr lang="ja-JP" altLang="en-US" spc="-10" dirty="0">
                <a:latin typeface="+mn-lt"/>
              </a:rPr>
              <a:t>」というボタンをタップします。</a:t>
            </a:r>
          </a:p>
          <a:p>
            <a:r>
              <a:rPr lang="en-US" altLang="ja-JP" spc="-10" dirty="0">
                <a:latin typeface="+mn-lt"/>
              </a:rPr>
              <a:t>Tap the "See Translation" button displayed below the title.</a:t>
            </a:r>
          </a:p>
        </p:txBody>
      </p:sp>
      <p:sp>
        <p:nvSpPr>
          <p:cNvPr id="49" name="Oval 9">
            <a:extLst>
              <a:ext uri="{FF2B5EF4-FFF2-40B4-BE49-F238E27FC236}">
                <a16:creationId xmlns:a16="http://schemas.microsoft.com/office/drawing/2014/main" id="{0FF4CD8C-7F93-2AAF-B9D5-226379B683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191" y="3806944"/>
            <a:ext cx="242010" cy="242010"/>
          </a:xfrm>
          <a:prstGeom prst="ellipse">
            <a:avLst/>
          </a:prstGeom>
          <a:solidFill>
            <a:srgbClr val="DBF1DE"/>
          </a:solidFill>
          <a:ln w="19050">
            <a:noFill/>
            <a:round/>
            <a:headEnd/>
            <a:tailEnd/>
          </a:ln>
        </p:spPr>
        <p:txBody>
          <a:bodyPr wrap="none" lIns="77275" tIns="28800" rIns="77275" bIns="28800" anchor="ctr"/>
          <a:lstStyle>
            <a:lvl1pPr defTabSz="773113" eaLnBrk="0" hangingPunct="0">
              <a:defRPr kumimoji="1" sz="6000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defTabSz="773113" eaLnBrk="0" hangingPunct="0">
              <a:defRPr kumimoji="1" sz="6000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defTabSz="773113" eaLnBrk="0" hangingPunct="0">
              <a:defRPr kumimoji="1" sz="6000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defTabSz="773113" eaLnBrk="0" hangingPunct="0">
              <a:defRPr kumimoji="1" sz="6000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defTabSz="773113" eaLnBrk="0" hangingPunct="0">
              <a:defRPr kumimoji="1" sz="6000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defTabSz="773113" eaLnBrk="0" fontAlgn="base" hangingPunct="0">
              <a:spcBef>
                <a:spcPct val="0"/>
              </a:spcBef>
              <a:spcAft>
                <a:spcPct val="0"/>
              </a:spcAft>
              <a:defRPr kumimoji="1" sz="6000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defTabSz="773113" eaLnBrk="0" fontAlgn="base" hangingPunct="0">
              <a:spcBef>
                <a:spcPct val="0"/>
              </a:spcBef>
              <a:spcAft>
                <a:spcPct val="0"/>
              </a:spcAft>
              <a:defRPr kumimoji="1" sz="6000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defTabSz="773113" eaLnBrk="0" fontAlgn="base" hangingPunct="0">
              <a:spcBef>
                <a:spcPct val="0"/>
              </a:spcBef>
              <a:spcAft>
                <a:spcPct val="0"/>
              </a:spcAft>
              <a:defRPr kumimoji="1" sz="6000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defTabSz="773113" eaLnBrk="0" fontAlgn="base" hangingPunct="0">
              <a:spcBef>
                <a:spcPct val="0"/>
              </a:spcBef>
              <a:spcAft>
                <a:spcPct val="0"/>
              </a:spcAft>
              <a:defRPr kumimoji="1" sz="6000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buClr>
                <a:schemeClr val="tx1"/>
              </a:buClr>
              <a:buSzPts val="2700"/>
            </a:pPr>
            <a:r>
              <a:rPr lang="en-US" altLang="ja-JP" sz="1050" b="0" dirty="0">
                <a:latin typeface="Bahnschrift" panose="020B0502040204020203" pitchFamily="34" charset="0"/>
                <a:ea typeface="游ゴシック" pitchFamily="50" charset="-128"/>
              </a:rPr>
              <a:t>2</a:t>
            </a:r>
          </a:p>
        </p:txBody>
      </p:sp>
      <p:sp>
        <p:nvSpPr>
          <p:cNvPr id="92" name="Text Box 27">
            <a:extLst>
              <a:ext uri="{FF2B5EF4-FFF2-40B4-BE49-F238E27FC236}">
                <a16:creationId xmlns:a16="http://schemas.microsoft.com/office/drawing/2014/main" id="{C80165A6-0127-259E-C398-A4AF8F9DDA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2531" y="3806944"/>
            <a:ext cx="1674003" cy="1133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76108" tIns="38054" rIns="40535" bIns="38054">
            <a:spAutoFit/>
          </a:bodyPr>
          <a:lstStyle>
            <a:defPPr>
              <a:defRPr lang="ja-JP"/>
            </a:defPPr>
            <a:lvl1pPr lvl="0" defTabSz="760484">
              <a:lnSpc>
                <a:spcPct val="130000"/>
              </a:lnSpc>
              <a:defRPr sz="900" b="1">
                <a:latin typeface="游ゴシック" pitchFamily="50" charset="-128"/>
                <a:ea typeface="游ゴシック" pitchFamily="50" charset="-128"/>
              </a:defRPr>
            </a:lvl1pPr>
            <a:lvl2pPr marL="467990" algn="l" defTabSz="93598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5980" algn="l" defTabSz="93598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03970" algn="l" defTabSz="93598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71960" algn="l" defTabSz="93598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39950" algn="l" defTabSz="93598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7940" algn="l" defTabSz="93598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75929" algn="l" defTabSz="93598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43919" algn="l" defTabSz="93598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0488" indent="-1588"/>
            <a:r>
              <a:rPr lang="ja-JP" altLang="en-US" spc="-10" dirty="0">
                <a:latin typeface="+mn-lt"/>
              </a:rPr>
              <a:t>翻訳言語一覧からご希望の言語を選び、「決定」をタップします</a:t>
            </a:r>
            <a:endParaRPr lang="en-US" altLang="ja-JP" spc="-10" dirty="0">
              <a:latin typeface="+mn-lt"/>
            </a:endParaRPr>
          </a:p>
          <a:p>
            <a:pPr marL="90488" indent="-1588"/>
            <a:r>
              <a:rPr lang="en-US" altLang="ja-JP" spc="-10" dirty="0">
                <a:latin typeface="+mn-lt"/>
              </a:rPr>
              <a:t>Please choose a language from the list and tap the “</a:t>
            </a:r>
            <a:r>
              <a:rPr lang="ja-JP" altLang="en-US" spc="-10" dirty="0">
                <a:latin typeface="+mn-lt"/>
              </a:rPr>
              <a:t>決定</a:t>
            </a:r>
            <a:r>
              <a:rPr lang="en-US" altLang="ja-JP" spc="-10" dirty="0">
                <a:latin typeface="+mn-lt"/>
              </a:rPr>
              <a:t>” button.</a:t>
            </a:r>
            <a:endParaRPr lang="ja-JP" altLang="en-US" spc="-10" dirty="0">
              <a:latin typeface="+mn-lt"/>
            </a:endParaRPr>
          </a:p>
        </p:txBody>
      </p:sp>
      <p:sp>
        <p:nvSpPr>
          <p:cNvPr id="93" name="Oval 9">
            <a:extLst>
              <a:ext uri="{FF2B5EF4-FFF2-40B4-BE49-F238E27FC236}">
                <a16:creationId xmlns:a16="http://schemas.microsoft.com/office/drawing/2014/main" id="{8E931A52-E6F7-7EC5-E13F-56022A76F4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5352" y="3806944"/>
            <a:ext cx="242010" cy="242010"/>
          </a:xfrm>
          <a:prstGeom prst="ellipse">
            <a:avLst/>
          </a:prstGeom>
          <a:solidFill>
            <a:srgbClr val="DBF1DE"/>
          </a:solidFill>
          <a:ln w="19050">
            <a:noFill/>
            <a:round/>
            <a:headEnd/>
            <a:tailEnd/>
          </a:ln>
        </p:spPr>
        <p:txBody>
          <a:bodyPr wrap="none" lIns="77275" tIns="28800" rIns="77275" bIns="28800" anchor="ctr"/>
          <a:lstStyle>
            <a:lvl1pPr defTabSz="773113" eaLnBrk="0" hangingPunct="0">
              <a:defRPr kumimoji="1" sz="6000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defTabSz="773113" eaLnBrk="0" hangingPunct="0">
              <a:defRPr kumimoji="1" sz="6000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defTabSz="773113" eaLnBrk="0" hangingPunct="0">
              <a:defRPr kumimoji="1" sz="6000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defTabSz="773113" eaLnBrk="0" hangingPunct="0">
              <a:defRPr kumimoji="1" sz="6000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defTabSz="773113" eaLnBrk="0" hangingPunct="0">
              <a:defRPr kumimoji="1" sz="6000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defTabSz="773113" eaLnBrk="0" fontAlgn="base" hangingPunct="0">
              <a:spcBef>
                <a:spcPct val="0"/>
              </a:spcBef>
              <a:spcAft>
                <a:spcPct val="0"/>
              </a:spcAft>
              <a:defRPr kumimoji="1" sz="6000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defTabSz="773113" eaLnBrk="0" fontAlgn="base" hangingPunct="0">
              <a:spcBef>
                <a:spcPct val="0"/>
              </a:spcBef>
              <a:spcAft>
                <a:spcPct val="0"/>
              </a:spcAft>
              <a:defRPr kumimoji="1" sz="6000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defTabSz="773113" eaLnBrk="0" fontAlgn="base" hangingPunct="0">
              <a:spcBef>
                <a:spcPct val="0"/>
              </a:spcBef>
              <a:spcAft>
                <a:spcPct val="0"/>
              </a:spcAft>
              <a:defRPr kumimoji="1" sz="6000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defTabSz="773113" eaLnBrk="0" fontAlgn="base" hangingPunct="0">
              <a:spcBef>
                <a:spcPct val="0"/>
              </a:spcBef>
              <a:spcAft>
                <a:spcPct val="0"/>
              </a:spcAft>
              <a:defRPr kumimoji="1" sz="6000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buClr>
                <a:schemeClr val="tx1"/>
              </a:buClr>
              <a:buSzPts val="2700"/>
            </a:pPr>
            <a:r>
              <a:rPr lang="en-US" altLang="ja-JP" sz="1050" b="0" dirty="0">
                <a:latin typeface="Bahnschrift" panose="020B0502040204020203" pitchFamily="34" charset="0"/>
                <a:ea typeface="游ゴシック" pitchFamily="50" charset="-128"/>
              </a:rPr>
              <a:t>3</a:t>
            </a:r>
          </a:p>
        </p:txBody>
      </p:sp>
      <p:grpSp>
        <p:nvGrpSpPr>
          <p:cNvPr id="107" name="グループ化 106">
            <a:extLst>
              <a:ext uri="{FF2B5EF4-FFF2-40B4-BE49-F238E27FC236}">
                <a16:creationId xmlns:a16="http://schemas.microsoft.com/office/drawing/2014/main" id="{472A5880-AA14-DDC3-17CA-D33F72F8F734}"/>
              </a:ext>
            </a:extLst>
          </p:cNvPr>
          <p:cNvGrpSpPr/>
          <p:nvPr/>
        </p:nvGrpSpPr>
        <p:grpSpPr>
          <a:xfrm>
            <a:off x="2403160" y="5570971"/>
            <a:ext cx="1344386" cy="2454326"/>
            <a:chOff x="5906820" y="3328579"/>
            <a:chExt cx="1236106" cy="2417809"/>
          </a:xfrm>
        </p:grpSpPr>
        <p:pic>
          <p:nvPicPr>
            <p:cNvPr id="99" name="図 98" descr="文字の書かれた紙&#10;&#10;AI 生成コンテンツは誤りを含む可能性があります。">
              <a:extLst>
                <a:ext uri="{FF2B5EF4-FFF2-40B4-BE49-F238E27FC236}">
                  <a16:creationId xmlns:a16="http://schemas.microsoft.com/office/drawing/2014/main" id="{79C09AD9-7671-095D-6AF1-D5FE6A2D6AC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24729" y="3328579"/>
              <a:ext cx="1218197" cy="2417809"/>
            </a:xfrm>
            <a:prstGeom prst="rect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</p:pic>
        <p:sp>
          <p:nvSpPr>
            <p:cNvPr id="9" name="四角形: 角を丸くする 8">
              <a:extLst>
                <a:ext uri="{FF2B5EF4-FFF2-40B4-BE49-F238E27FC236}">
                  <a16:creationId xmlns:a16="http://schemas.microsoft.com/office/drawing/2014/main" id="{028C2893-58DA-30AB-2E28-79332D99A51F}"/>
                </a:ext>
              </a:extLst>
            </p:cNvPr>
            <p:cNvSpPr/>
            <p:nvPr/>
          </p:nvSpPr>
          <p:spPr>
            <a:xfrm>
              <a:off x="5906820" y="3896760"/>
              <a:ext cx="1236105" cy="208803"/>
            </a:xfrm>
            <a:prstGeom prst="roundRect">
              <a:avLst>
                <a:gd name="adj" fmla="val 50000"/>
              </a:avLst>
            </a:prstGeom>
            <a:noFill/>
            <a:ln w="76200">
              <a:solidFill>
                <a:srgbClr val="2DA53C">
                  <a:alpha val="5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050"/>
            </a:p>
          </p:txBody>
        </p:sp>
      </p:grpSp>
      <p:pic>
        <p:nvPicPr>
          <p:cNvPr id="112" name="図 111" descr="テキスト&#10;&#10;AI 生成コンテンツは誤りを含む可能性があります。">
            <a:extLst>
              <a:ext uri="{FF2B5EF4-FFF2-40B4-BE49-F238E27FC236}">
                <a16:creationId xmlns:a16="http://schemas.microsoft.com/office/drawing/2014/main" id="{5B642FDC-917B-D00B-2392-FD41275EA6E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5686" y="5570971"/>
            <a:ext cx="1218198" cy="2417809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sp>
        <p:nvSpPr>
          <p:cNvPr id="113" name="Oval 9">
            <a:extLst>
              <a:ext uri="{FF2B5EF4-FFF2-40B4-BE49-F238E27FC236}">
                <a16:creationId xmlns:a16="http://schemas.microsoft.com/office/drawing/2014/main" id="{67377EF4-A453-4818-090F-E8AE9216EE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3414" y="3806944"/>
            <a:ext cx="253206" cy="242010"/>
          </a:xfrm>
          <a:prstGeom prst="ellipse">
            <a:avLst/>
          </a:prstGeom>
          <a:solidFill>
            <a:srgbClr val="DBF1DE"/>
          </a:solidFill>
          <a:ln w="19050">
            <a:noFill/>
            <a:round/>
            <a:headEnd/>
            <a:tailEnd/>
          </a:ln>
        </p:spPr>
        <p:txBody>
          <a:bodyPr wrap="none" lIns="77275" tIns="28800" rIns="77275" bIns="28800" anchor="ctr"/>
          <a:lstStyle>
            <a:lvl1pPr defTabSz="773113" eaLnBrk="0" hangingPunct="0">
              <a:defRPr kumimoji="1" sz="6000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defTabSz="773113" eaLnBrk="0" hangingPunct="0">
              <a:defRPr kumimoji="1" sz="6000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defTabSz="773113" eaLnBrk="0" hangingPunct="0">
              <a:defRPr kumimoji="1" sz="6000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defTabSz="773113" eaLnBrk="0" hangingPunct="0">
              <a:defRPr kumimoji="1" sz="6000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defTabSz="773113" eaLnBrk="0" hangingPunct="0">
              <a:defRPr kumimoji="1" sz="6000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defTabSz="773113" eaLnBrk="0" fontAlgn="base" hangingPunct="0">
              <a:spcBef>
                <a:spcPct val="0"/>
              </a:spcBef>
              <a:spcAft>
                <a:spcPct val="0"/>
              </a:spcAft>
              <a:defRPr kumimoji="1" sz="6000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defTabSz="773113" eaLnBrk="0" fontAlgn="base" hangingPunct="0">
              <a:spcBef>
                <a:spcPct val="0"/>
              </a:spcBef>
              <a:spcAft>
                <a:spcPct val="0"/>
              </a:spcAft>
              <a:defRPr kumimoji="1" sz="6000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defTabSz="773113" eaLnBrk="0" fontAlgn="base" hangingPunct="0">
              <a:spcBef>
                <a:spcPct val="0"/>
              </a:spcBef>
              <a:spcAft>
                <a:spcPct val="0"/>
              </a:spcAft>
              <a:defRPr kumimoji="1" sz="6000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defTabSz="773113" eaLnBrk="0" fontAlgn="base" hangingPunct="0">
              <a:spcBef>
                <a:spcPct val="0"/>
              </a:spcBef>
              <a:spcAft>
                <a:spcPct val="0"/>
              </a:spcAft>
              <a:defRPr kumimoji="1" sz="6000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buClr>
                <a:schemeClr val="tx1"/>
              </a:buClr>
              <a:buSzPts val="2700"/>
            </a:pPr>
            <a:r>
              <a:rPr lang="en-US" altLang="ja-JP" sz="1050" b="0" dirty="0">
                <a:latin typeface="Bahnschrift" panose="020B0502040204020203" pitchFamily="34" charset="0"/>
                <a:ea typeface="游ゴシック" pitchFamily="50" charset="-128"/>
              </a:rPr>
              <a:t>4</a:t>
            </a:r>
          </a:p>
        </p:txBody>
      </p:sp>
      <p:sp>
        <p:nvSpPr>
          <p:cNvPr id="117" name="矢印: 右 116">
            <a:extLst>
              <a:ext uri="{FF2B5EF4-FFF2-40B4-BE49-F238E27FC236}">
                <a16:creationId xmlns:a16="http://schemas.microsoft.com/office/drawing/2014/main" id="{7260B566-A6A1-949F-A3E8-088A016B19D7}"/>
              </a:ext>
            </a:extLst>
          </p:cNvPr>
          <p:cNvSpPr/>
          <p:nvPr/>
        </p:nvSpPr>
        <p:spPr>
          <a:xfrm>
            <a:off x="2004344" y="6599023"/>
            <a:ext cx="297145" cy="398222"/>
          </a:xfrm>
          <a:prstGeom prst="rightArrow">
            <a:avLst/>
          </a:prstGeom>
          <a:gradFill>
            <a:gsLst>
              <a:gs pos="0">
                <a:srgbClr val="B6E4BD"/>
              </a:gs>
              <a:gs pos="100000">
                <a:srgbClr val="F6F7D1"/>
              </a:gs>
            </a:gsLst>
            <a:lin ang="3000000" scaled="0"/>
          </a:gra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8" name="矢印: 右 117">
            <a:extLst>
              <a:ext uri="{FF2B5EF4-FFF2-40B4-BE49-F238E27FC236}">
                <a16:creationId xmlns:a16="http://schemas.microsoft.com/office/drawing/2014/main" id="{02CC5FF3-BCDA-0F9B-B1D6-0B73840402D7}"/>
              </a:ext>
            </a:extLst>
          </p:cNvPr>
          <p:cNvSpPr/>
          <p:nvPr/>
        </p:nvSpPr>
        <p:spPr>
          <a:xfrm>
            <a:off x="3842424" y="6599023"/>
            <a:ext cx="297145" cy="398222"/>
          </a:xfrm>
          <a:prstGeom prst="rightArrow">
            <a:avLst/>
          </a:prstGeom>
          <a:gradFill>
            <a:gsLst>
              <a:gs pos="0">
                <a:srgbClr val="B6E4BD"/>
              </a:gs>
              <a:gs pos="100000">
                <a:srgbClr val="F6F7D1"/>
              </a:gs>
            </a:gsLst>
            <a:lin ang="3000000" scaled="0"/>
          </a:gra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9" name="矢印: 右 118">
            <a:extLst>
              <a:ext uri="{FF2B5EF4-FFF2-40B4-BE49-F238E27FC236}">
                <a16:creationId xmlns:a16="http://schemas.microsoft.com/office/drawing/2014/main" id="{8EFC8190-E9AE-6E9F-4975-85B1A5822F9C}"/>
              </a:ext>
            </a:extLst>
          </p:cNvPr>
          <p:cNvSpPr/>
          <p:nvPr/>
        </p:nvSpPr>
        <p:spPr>
          <a:xfrm>
            <a:off x="5584508" y="6599023"/>
            <a:ext cx="297145" cy="398222"/>
          </a:xfrm>
          <a:prstGeom prst="rightArrow">
            <a:avLst/>
          </a:prstGeom>
          <a:gradFill>
            <a:gsLst>
              <a:gs pos="0">
                <a:srgbClr val="B6E4BD"/>
              </a:gs>
              <a:gs pos="100000">
                <a:srgbClr val="F6F7D1"/>
              </a:gs>
            </a:gsLst>
            <a:lin ang="3000000" scaled="0"/>
          </a:gra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00DA7354-CCC0-A192-C234-2AAC4E3D2584}"/>
              </a:ext>
            </a:extLst>
          </p:cNvPr>
          <p:cNvGrpSpPr/>
          <p:nvPr/>
        </p:nvGrpSpPr>
        <p:grpSpPr>
          <a:xfrm>
            <a:off x="4241665" y="5570971"/>
            <a:ext cx="1249901" cy="2417809"/>
            <a:chOff x="4009607" y="5933219"/>
            <a:chExt cx="1249901" cy="2417809"/>
          </a:xfrm>
        </p:grpSpPr>
        <p:pic>
          <p:nvPicPr>
            <p:cNvPr id="106" name="図 105" descr="グラフィカル ユーザー インターフェイス, アプリケーション&#10;&#10;AI 生成コンテンツは誤りを含む可能性があります。">
              <a:extLst>
                <a:ext uri="{FF2B5EF4-FFF2-40B4-BE49-F238E27FC236}">
                  <a16:creationId xmlns:a16="http://schemas.microsoft.com/office/drawing/2014/main" id="{462FA4AE-9771-4F68-A18F-48016B06433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13446" y="5933219"/>
              <a:ext cx="1246062" cy="2417809"/>
            </a:xfrm>
            <a:prstGeom prst="rect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</p:pic>
        <p:sp>
          <p:nvSpPr>
            <p:cNvPr id="2" name="四角形: 角を丸くする 1">
              <a:extLst>
                <a:ext uri="{FF2B5EF4-FFF2-40B4-BE49-F238E27FC236}">
                  <a16:creationId xmlns:a16="http://schemas.microsoft.com/office/drawing/2014/main" id="{50462C34-B354-4E4F-44FB-023BAC6B3EDB}"/>
                </a:ext>
              </a:extLst>
            </p:cNvPr>
            <p:cNvSpPr/>
            <p:nvPr/>
          </p:nvSpPr>
          <p:spPr>
            <a:xfrm>
              <a:off x="4009607" y="6194983"/>
              <a:ext cx="1236105" cy="208803"/>
            </a:xfrm>
            <a:prstGeom prst="roundRect">
              <a:avLst>
                <a:gd name="adj" fmla="val 50000"/>
              </a:avLst>
            </a:prstGeom>
            <a:noFill/>
            <a:ln w="76200">
              <a:solidFill>
                <a:srgbClr val="2DA53C">
                  <a:alpha val="5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050"/>
            </a:p>
          </p:txBody>
        </p:sp>
      </p:grpSp>
      <p:sp>
        <p:nvSpPr>
          <p:cNvPr id="8" name="Text Box 27">
            <a:extLst>
              <a:ext uri="{FF2B5EF4-FFF2-40B4-BE49-F238E27FC236}">
                <a16:creationId xmlns:a16="http://schemas.microsoft.com/office/drawing/2014/main" id="{5CA5397A-3297-709C-B872-04A1F29995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89327" y="3806944"/>
            <a:ext cx="1592643" cy="964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76108" tIns="38054" rIns="40535" bIns="38054">
            <a:spAutoFit/>
          </a:bodyPr>
          <a:lstStyle>
            <a:defPPr>
              <a:defRPr lang="ja-JP"/>
            </a:defPPr>
            <a:lvl1pPr lvl="0" defTabSz="760484">
              <a:lnSpc>
                <a:spcPct val="130000"/>
              </a:lnSpc>
              <a:defRPr sz="900" b="1">
                <a:latin typeface="游ゴシック" pitchFamily="50" charset="-128"/>
                <a:ea typeface="游ゴシック" pitchFamily="50" charset="-128"/>
              </a:defRPr>
            </a:lvl1pPr>
            <a:lvl2pPr marL="467990" algn="l" defTabSz="93598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5980" algn="l" defTabSz="93598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03970" algn="l" defTabSz="93598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71960" algn="l" defTabSz="93598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39950" algn="l" defTabSz="93598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7940" algn="l" defTabSz="93598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75929" algn="l" defTabSz="93598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43919" algn="l" defTabSz="93598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0488" indent="-1588"/>
            <a:r>
              <a:rPr lang="ja-JP" altLang="en-US" spc="-10" dirty="0">
                <a:latin typeface="+mn-lt"/>
              </a:rPr>
              <a:t>言語ファイルがダウンロードされれば、設定完了です。</a:t>
            </a:r>
            <a:r>
              <a:rPr lang="en-US" altLang="ja-JP" spc="-10" dirty="0">
                <a:latin typeface="+mn-lt"/>
              </a:rPr>
              <a:t>Once the language file is downloaded, the setup is complete.</a:t>
            </a:r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E30048E7-98BA-447E-510A-9E8188863365}"/>
              </a:ext>
            </a:extLst>
          </p:cNvPr>
          <p:cNvGrpSpPr/>
          <p:nvPr/>
        </p:nvGrpSpPr>
        <p:grpSpPr>
          <a:xfrm>
            <a:off x="670976" y="5570971"/>
            <a:ext cx="1238065" cy="2454326"/>
            <a:chOff x="596825" y="4859693"/>
            <a:chExt cx="1238065" cy="2454326"/>
          </a:xfrm>
        </p:grpSpPr>
        <p:pic>
          <p:nvPicPr>
            <p:cNvPr id="12" name="図 11" descr="グラフィカル ユーザー インターフェイス, テキスト, アプリケーション, チャットまたはテキスト メッセージ&#10;&#10;AI 生成コンテンツは誤りを含む可能性があります。">
              <a:extLst>
                <a:ext uri="{FF2B5EF4-FFF2-40B4-BE49-F238E27FC236}">
                  <a16:creationId xmlns:a16="http://schemas.microsoft.com/office/drawing/2014/main" id="{95E07005-CDB6-97FC-9F38-C253E811CC6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6825" y="4859693"/>
              <a:ext cx="1234881" cy="2454326"/>
            </a:xfrm>
            <a:prstGeom prst="rect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</p:pic>
        <p:sp>
          <p:nvSpPr>
            <p:cNvPr id="13" name="四角形: 角を丸くする 12">
              <a:extLst>
                <a:ext uri="{FF2B5EF4-FFF2-40B4-BE49-F238E27FC236}">
                  <a16:creationId xmlns:a16="http://schemas.microsoft.com/office/drawing/2014/main" id="{8E56CC28-E303-E5EA-780A-A2920557E67D}"/>
                </a:ext>
              </a:extLst>
            </p:cNvPr>
            <p:cNvSpPr/>
            <p:nvPr/>
          </p:nvSpPr>
          <p:spPr>
            <a:xfrm>
              <a:off x="598785" y="5219490"/>
              <a:ext cx="1236105" cy="583202"/>
            </a:xfrm>
            <a:prstGeom prst="roundRect">
              <a:avLst>
                <a:gd name="adj" fmla="val 29312"/>
              </a:avLst>
            </a:prstGeom>
            <a:noFill/>
            <a:ln w="76200">
              <a:solidFill>
                <a:srgbClr val="2DA53C">
                  <a:alpha val="5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050"/>
            </a:p>
          </p:txBody>
        </p:sp>
      </p:grp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32F1547A-B82A-41C0-2456-C9DAA3ED916B}"/>
              </a:ext>
            </a:extLst>
          </p:cNvPr>
          <p:cNvSpPr txBox="1"/>
          <p:nvPr/>
        </p:nvSpPr>
        <p:spPr>
          <a:xfrm>
            <a:off x="4083657" y="4881736"/>
            <a:ext cx="1622878" cy="642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ja-JP" sz="700" dirty="0"/>
              <a:t>※</a:t>
            </a:r>
            <a:r>
              <a:rPr lang="ja-JP" altLang="en-US" sz="700" dirty="0"/>
              <a:t>選択後、言語のファイルをダウンロードしてください。</a:t>
            </a:r>
            <a:endParaRPr lang="en-US" altLang="ja-JP" sz="700" dirty="0"/>
          </a:p>
          <a:p>
            <a:pPr>
              <a:lnSpc>
                <a:spcPct val="130000"/>
              </a:lnSpc>
            </a:pPr>
            <a:r>
              <a:rPr lang="en-US" altLang="ja-JP" sz="700" dirty="0"/>
              <a:t>After you make a choice, please download the language file.</a:t>
            </a:r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6DFDB96B-EE73-21D1-7265-D7B45E6AA074}"/>
              </a:ext>
            </a:extLst>
          </p:cNvPr>
          <p:cNvSpPr/>
          <p:nvPr/>
        </p:nvSpPr>
        <p:spPr>
          <a:xfrm>
            <a:off x="4822469" y="7747546"/>
            <a:ext cx="654309" cy="154709"/>
          </a:xfrm>
          <a:prstGeom prst="roundRect">
            <a:avLst>
              <a:gd name="adj" fmla="val 50000"/>
            </a:avLst>
          </a:prstGeom>
          <a:noFill/>
          <a:ln w="76200">
            <a:solidFill>
              <a:srgbClr val="2DA53C">
                <a:alpha val="5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05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880EEB6-17C4-D1ED-5B05-DE0F9C3CD985}"/>
              </a:ext>
            </a:extLst>
          </p:cNvPr>
          <p:cNvSpPr txBox="1"/>
          <p:nvPr/>
        </p:nvSpPr>
        <p:spPr>
          <a:xfrm>
            <a:off x="6776583" y="48512"/>
            <a:ext cx="10772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/>
              <a:t>H250730</a:t>
            </a:r>
            <a:endParaRPr kumimoji="1" lang="ja-JP" altLang="en-US" sz="1100" dirty="0"/>
          </a:p>
        </p:txBody>
      </p:sp>
    </p:spTree>
    <p:extLst>
      <p:ext uri="{BB962C8B-B14F-4D97-AF65-F5344CB8AC3E}">
        <p14:creationId xmlns:p14="http://schemas.microsoft.com/office/powerpoint/2010/main" val="341375547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5926</TotalTime>
  <Words>463</Words>
  <Application>Microsoft Office PowerPoint</Application>
  <PresentationFormat>ユーザー設定</PresentationFormat>
  <Paragraphs>40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Arial</vt:lpstr>
      <vt:lpstr>Bahnschrift</vt:lpstr>
      <vt:lpstr>Wingdings</vt:lpstr>
      <vt:lpstr>1_Office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mymt mymt</dc:creator>
  <cp:lastModifiedBy>wakako.tajima</cp:lastModifiedBy>
  <cp:revision>94</cp:revision>
  <dcterms:created xsi:type="dcterms:W3CDTF">2022-01-06T01:22:53Z</dcterms:created>
  <dcterms:modified xsi:type="dcterms:W3CDTF">2025-07-30T09:17:57Z</dcterms:modified>
</cp:coreProperties>
</file>